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11"/>
  </p:notesMasterIdLst>
  <p:handoutMasterIdLst>
    <p:handoutMasterId r:id="rId12"/>
  </p:handoutMasterIdLst>
  <p:sldIdLst>
    <p:sldId id="256" r:id="rId2"/>
    <p:sldId id="279" r:id="rId3"/>
    <p:sldId id="280" r:id="rId4"/>
    <p:sldId id="281" r:id="rId5"/>
    <p:sldId id="282" r:id="rId6"/>
    <p:sldId id="283" r:id="rId7"/>
    <p:sldId id="284" r:id="rId8"/>
    <p:sldId id="285" r:id="rId9"/>
    <p:sldId id="286"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002" autoAdjust="0"/>
    <p:restoredTop sz="91160" autoAdjust="0"/>
  </p:normalViewPr>
  <p:slideViewPr>
    <p:cSldViewPr snapToGrid="0" showGuides="1">
      <p:cViewPr varScale="1">
        <p:scale>
          <a:sx n="67" d="100"/>
          <a:sy n="67" d="100"/>
        </p:scale>
        <p:origin x="680" y="60"/>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4/23/2023</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4/23/2023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10"/>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253262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10F729D-6C9F-49F3-BE02-6CFA87704072}" type="datetime1">
              <a:rPr lang="en-US" smtClean="0"/>
              <a:t>4/23/2023</a:t>
            </a:fld>
            <a:endParaRPr lang="en-US" dirty="0"/>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35912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1F2B08A-5A69-45E0-A1B3-C9D48D843CC4}" type="datetime1">
              <a:rPr lang="en-US" smtClean="0"/>
              <a:t>4/23/2023</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829623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05DEA2E-BA8D-4C71-B291-C7445DAB1CCC}" type="datetime1">
              <a:rPr lang="en-US" smtClean="0"/>
              <a:t>4/23/2023</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042625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B271DA-BE8F-41A9-A57B-957188FF5913}" type="datetime1">
              <a:rPr lang="en-US" smtClean="0"/>
              <a:t>4/23/2023</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650358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4C632B-6DCE-4E36-8CA5-C060D5267CD9}" type="datetime1">
              <a:rPr lang="en-US" smtClean="0"/>
              <a:t>4/23/2023</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069420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BA98862-0EA2-4B05-BFE8-8BCF27AE6D3F}" type="datetime1">
              <a:rPr lang="en-US" smtClean="0"/>
              <a:t>4/23/2023</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86814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F9C82A8-9B10-4138-A50D-0B785A89BAF9}" type="datetime1">
              <a:rPr lang="en-US" smtClean="0"/>
              <a:t>4/23/2023</a:t>
            </a:fld>
            <a:endParaRPr lang="en-US"/>
          </a:p>
        </p:txBody>
      </p:sp>
      <p:sp>
        <p:nvSpPr>
          <p:cNvPr id="8" name="Footer Placeholder 7"/>
          <p:cNvSpPr>
            <a:spLocks noGrp="1"/>
          </p:cNvSpPr>
          <p:nvPr>
            <p:ph type="ftr" sz="quarter" idx="11"/>
          </p:nvPr>
        </p:nvSpPr>
        <p:spPr/>
        <p:txBody>
          <a:bodyPr/>
          <a:lstStyle/>
          <a:p>
            <a:r>
              <a:rPr lang="en-US"/>
              <a:t>Public Domain</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597926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F1CEE72-9938-4344-AA4D-2AEFC65B9676}" type="datetime1">
              <a:rPr lang="en-US" smtClean="0"/>
              <a:t>4/23/2023</a:t>
            </a:fld>
            <a:endParaRPr lang="en-US"/>
          </a:p>
        </p:txBody>
      </p:sp>
      <p:sp>
        <p:nvSpPr>
          <p:cNvPr id="4" name="Footer Placeholder 3"/>
          <p:cNvSpPr>
            <a:spLocks noGrp="1"/>
          </p:cNvSpPr>
          <p:nvPr>
            <p:ph type="ftr" sz="quarter" idx="11"/>
          </p:nvPr>
        </p:nvSpPr>
        <p:spPr/>
        <p:txBody>
          <a:bodyPr/>
          <a:lstStyle/>
          <a:p>
            <a:r>
              <a:rPr lang="en-US"/>
              <a:t>Public Domain</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564702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D7CD62-C762-410B-B221-6FB2056202D7}" type="datetime1">
              <a:rPr lang="en-US" smtClean="0"/>
              <a:t>4/23/2023</a:t>
            </a:fld>
            <a:endParaRPr lang="en-US"/>
          </a:p>
        </p:txBody>
      </p:sp>
      <p:sp>
        <p:nvSpPr>
          <p:cNvPr id="3" name="Footer Placeholder 2"/>
          <p:cNvSpPr>
            <a:spLocks noGrp="1"/>
          </p:cNvSpPr>
          <p:nvPr>
            <p:ph type="ftr" sz="quarter" idx="11"/>
          </p:nvPr>
        </p:nvSpPr>
        <p:spPr/>
        <p:txBody>
          <a:bodyPr/>
          <a:lstStyle/>
          <a:p>
            <a:r>
              <a:rPr lang="en-US"/>
              <a:t>Public Domain</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41185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88617FA-E2C3-4352-B7E3-2346BC0F325C}" type="datetime1">
              <a:rPr lang="en-US" smtClean="0"/>
              <a:t>4/23/2023</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14478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5F40821-5BF9-4EBD-907B-86E5A2FE7284}" type="datetime1">
              <a:rPr lang="en-US" smtClean="0"/>
              <a:t>4/23/2023</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289290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178A31-8164-47CC-A621-41A18C4993A3}" type="datetime1">
              <a:rPr lang="en-US" smtClean="0"/>
              <a:t>4/23/2023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104708555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 name="Rectangle 203">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 name="Rectangle 205">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2D5A8263-0EB9-621D-4EF7-7ED7057558B4}"/>
              </a:ext>
            </a:extLst>
          </p:cNvPr>
          <p:cNvPicPr>
            <a:picLocks noChangeAspect="1"/>
          </p:cNvPicPr>
          <p:nvPr/>
        </p:nvPicPr>
        <p:blipFill>
          <a:blip r:embed="rId3"/>
          <a:stretch>
            <a:fillRect/>
          </a:stretch>
        </p:blipFill>
        <p:spPr>
          <a:xfrm>
            <a:off x="643467" y="2283968"/>
            <a:ext cx="10905066" cy="2290064"/>
          </a:xfrm>
          <a:prstGeom prst="rect">
            <a:avLst/>
          </a:prstGeom>
        </p:spPr>
      </p:pic>
      <p:sp>
        <p:nvSpPr>
          <p:cNvPr id="4" name="Footer Placeholder 3">
            <a:extLst>
              <a:ext uri="{FF2B5EF4-FFF2-40B4-BE49-F238E27FC236}">
                <a16:creationId xmlns:a16="http://schemas.microsoft.com/office/drawing/2014/main" id="{FD60A99A-3D3E-41F4-8FB2-F58BC94B156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endParaRPr lang="en-US" kern="1200" dirty="0">
              <a:solidFill>
                <a:srgbClr val="FFFFFF"/>
              </a:solidFill>
              <a:latin typeface="+mn-lt"/>
              <a:ea typeface="+mn-ea"/>
              <a:cs typeface="+mn-cs"/>
            </a:endParaRPr>
          </a:p>
        </p:txBody>
      </p:sp>
    </p:spTree>
    <p:extLst>
      <p:ext uri="{BB962C8B-B14F-4D97-AF65-F5344CB8AC3E}">
        <p14:creationId xmlns:p14="http://schemas.microsoft.com/office/powerpoint/2010/main" val="29104339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9AB13508-CF43-74E4-324D-0DFE9622DB3D}"/>
              </a:ext>
            </a:extLst>
          </p:cNvPr>
          <p:cNvPicPr>
            <a:picLocks noGrp="1" noChangeAspect="1"/>
          </p:cNvPicPr>
          <p:nvPr>
            <p:ph idx="1"/>
          </p:nvPr>
        </p:nvPicPr>
        <p:blipFill>
          <a:blip r:embed="rId2"/>
          <a:stretch>
            <a:fillRect/>
          </a:stretch>
        </p:blipFill>
        <p:spPr>
          <a:xfrm>
            <a:off x="1143941" y="643467"/>
            <a:ext cx="9904118" cy="5571066"/>
          </a:xfrm>
          <a:prstGeom prst="rect">
            <a:avLst/>
          </a:prstGeom>
        </p:spPr>
      </p:pic>
      <p:sp>
        <p:nvSpPr>
          <p:cNvPr id="4" name="Footer Placeholder 3">
            <a:extLst>
              <a:ext uri="{FF2B5EF4-FFF2-40B4-BE49-F238E27FC236}">
                <a16:creationId xmlns:a16="http://schemas.microsoft.com/office/drawing/2014/main" id="{6DC069F0-920D-C622-F91B-E4EC82237E37}"/>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7508550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66A67F4A-D5C1-C4AF-D404-451EBA9EE459}"/>
              </a:ext>
            </a:extLst>
          </p:cNvPr>
          <p:cNvPicPr>
            <a:picLocks noGrp="1" noChangeAspect="1"/>
          </p:cNvPicPr>
          <p:nvPr>
            <p:ph idx="1"/>
          </p:nvPr>
        </p:nvPicPr>
        <p:blipFill>
          <a:blip r:embed="rId2"/>
          <a:stretch>
            <a:fillRect/>
          </a:stretch>
        </p:blipFill>
        <p:spPr>
          <a:xfrm>
            <a:off x="643467" y="1806872"/>
            <a:ext cx="10905066" cy="3244256"/>
          </a:xfrm>
          <a:prstGeom prst="rect">
            <a:avLst/>
          </a:prstGeom>
        </p:spPr>
      </p:pic>
      <p:sp>
        <p:nvSpPr>
          <p:cNvPr id="4" name="Footer Placeholder 3">
            <a:extLst>
              <a:ext uri="{FF2B5EF4-FFF2-40B4-BE49-F238E27FC236}">
                <a16:creationId xmlns:a16="http://schemas.microsoft.com/office/drawing/2014/main" id="{F0954D1C-4C8B-352A-D7C6-AF5A1A9EDEB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2638597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59174B6D-5A49-E3B5-AD4F-34435FDED599}"/>
              </a:ext>
            </a:extLst>
          </p:cNvPr>
          <p:cNvPicPr>
            <a:picLocks noGrp="1" noChangeAspect="1"/>
          </p:cNvPicPr>
          <p:nvPr>
            <p:ph idx="1"/>
          </p:nvPr>
        </p:nvPicPr>
        <p:blipFill>
          <a:blip r:embed="rId2"/>
          <a:stretch>
            <a:fillRect/>
          </a:stretch>
        </p:blipFill>
        <p:spPr>
          <a:xfrm>
            <a:off x="643467" y="1943185"/>
            <a:ext cx="10905066" cy="2971630"/>
          </a:xfrm>
          <a:prstGeom prst="rect">
            <a:avLst/>
          </a:prstGeom>
        </p:spPr>
      </p:pic>
      <p:sp>
        <p:nvSpPr>
          <p:cNvPr id="4" name="Footer Placeholder 3">
            <a:extLst>
              <a:ext uri="{FF2B5EF4-FFF2-40B4-BE49-F238E27FC236}">
                <a16:creationId xmlns:a16="http://schemas.microsoft.com/office/drawing/2014/main" id="{7237D17D-01A4-D693-826B-82D2267C705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2714797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Content Placeholder 9">
            <a:extLst>
              <a:ext uri="{FF2B5EF4-FFF2-40B4-BE49-F238E27FC236}">
                <a16:creationId xmlns:a16="http://schemas.microsoft.com/office/drawing/2014/main" id="{96ED828F-82DD-A8A9-F54A-75111D853DCE}"/>
              </a:ext>
            </a:extLst>
          </p:cNvPr>
          <p:cNvPicPr>
            <a:picLocks noGrp="1" noChangeAspect="1"/>
          </p:cNvPicPr>
          <p:nvPr>
            <p:ph idx="1"/>
          </p:nvPr>
        </p:nvPicPr>
        <p:blipFill>
          <a:blip r:embed="rId2"/>
          <a:stretch>
            <a:fillRect/>
          </a:stretch>
        </p:blipFill>
        <p:spPr>
          <a:xfrm>
            <a:off x="937605" y="643467"/>
            <a:ext cx="10316790" cy="5571066"/>
          </a:xfrm>
          <a:prstGeom prst="rect">
            <a:avLst/>
          </a:prstGeom>
        </p:spPr>
      </p:pic>
      <p:sp>
        <p:nvSpPr>
          <p:cNvPr id="4" name="Footer Placeholder 3">
            <a:extLst>
              <a:ext uri="{FF2B5EF4-FFF2-40B4-BE49-F238E27FC236}">
                <a16:creationId xmlns:a16="http://schemas.microsoft.com/office/drawing/2014/main" id="{56B32CDA-5AED-29FE-5460-5180B620257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5200346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027EB0EA-338F-6375-4B81-DBBDCD430085}"/>
              </a:ext>
            </a:extLst>
          </p:cNvPr>
          <p:cNvPicPr>
            <a:picLocks noGrp="1" noChangeAspect="1"/>
          </p:cNvPicPr>
          <p:nvPr>
            <p:ph idx="1"/>
          </p:nvPr>
        </p:nvPicPr>
        <p:blipFill>
          <a:blip r:embed="rId2"/>
          <a:stretch>
            <a:fillRect/>
          </a:stretch>
        </p:blipFill>
        <p:spPr>
          <a:xfrm>
            <a:off x="643467" y="1902291"/>
            <a:ext cx="10905066" cy="3053418"/>
          </a:xfrm>
          <a:prstGeom prst="rect">
            <a:avLst/>
          </a:prstGeom>
        </p:spPr>
      </p:pic>
      <p:sp>
        <p:nvSpPr>
          <p:cNvPr id="4" name="Footer Placeholder 3">
            <a:extLst>
              <a:ext uri="{FF2B5EF4-FFF2-40B4-BE49-F238E27FC236}">
                <a16:creationId xmlns:a16="http://schemas.microsoft.com/office/drawing/2014/main" id="{816BE9FD-2996-E65A-1C88-A9303F29DAB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060916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a:extLst>
              <a:ext uri="{FF2B5EF4-FFF2-40B4-BE49-F238E27FC236}">
                <a16:creationId xmlns:a16="http://schemas.microsoft.com/office/drawing/2014/main" id="{47C7EAFD-506B-E00B-7688-FE6848A535E2}"/>
              </a:ext>
            </a:extLst>
          </p:cNvPr>
          <p:cNvPicPr>
            <a:picLocks noGrp="1" noChangeAspect="1"/>
          </p:cNvPicPr>
          <p:nvPr>
            <p:ph idx="1"/>
          </p:nvPr>
        </p:nvPicPr>
        <p:blipFill>
          <a:blip r:embed="rId2"/>
          <a:stretch>
            <a:fillRect/>
          </a:stretch>
        </p:blipFill>
        <p:spPr>
          <a:xfrm>
            <a:off x="889397" y="643467"/>
            <a:ext cx="10413205" cy="5571066"/>
          </a:xfrm>
          <a:prstGeom prst="rect">
            <a:avLst/>
          </a:prstGeom>
        </p:spPr>
      </p:pic>
      <p:sp>
        <p:nvSpPr>
          <p:cNvPr id="4" name="Footer Placeholder 3">
            <a:extLst>
              <a:ext uri="{FF2B5EF4-FFF2-40B4-BE49-F238E27FC236}">
                <a16:creationId xmlns:a16="http://schemas.microsoft.com/office/drawing/2014/main" id="{D8F895B4-8E1D-CEDB-7A85-EAA9BDEC3DC6}"/>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8017043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a:extLst>
              <a:ext uri="{FF2B5EF4-FFF2-40B4-BE49-F238E27FC236}">
                <a16:creationId xmlns:a16="http://schemas.microsoft.com/office/drawing/2014/main" id="{1995CE08-6392-EAB6-699F-E057D48193A1}"/>
              </a:ext>
            </a:extLst>
          </p:cNvPr>
          <p:cNvPicPr>
            <a:picLocks noGrp="1" noChangeAspect="1"/>
          </p:cNvPicPr>
          <p:nvPr>
            <p:ph idx="1"/>
          </p:nvPr>
        </p:nvPicPr>
        <p:blipFill>
          <a:blip r:embed="rId2"/>
          <a:stretch>
            <a:fillRect/>
          </a:stretch>
        </p:blipFill>
        <p:spPr>
          <a:xfrm>
            <a:off x="815370" y="643467"/>
            <a:ext cx="10561260" cy="5571066"/>
          </a:xfrm>
          <a:prstGeom prst="rect">
            <a:avLst/>
          </a:prstGeom>
        </p:spPr>
      </p:pic>
      <p:sp>
        <p:nvSpPr>
          <p:cNvPr id="4" name="Footer Placeholder 3">
            <a:extLst>
              <a:ext uri="{FF2B5EF4-FFF2-40B4-BE49-F238E27FC236}">
                <a16:creationId xmlns:a16="http://schemas.microsoft.com/office/drawing/2014/main" id="{0EEDF3AA-7CAA-4E46-C48F-C42D41ADFF04}"/>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3106215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07CE214C-D375-003D-BEBF-4053B7E26974}"/>
              </a:ext>
            </a:extLst>
          </p:cNvPr>
          <p:cNvPicPr>
            <a:picLocks noGrp="1" noChangeAspect="1"/>
          </p:cNvPicPr>
          <p:nvPr>
            <p:ph idx="1"/>
          </p:nvPr>
        </p:nvPicPr>
        <p:blipFill>
          <a:blip r:embed="rId2"/>
          <a:stretch>
            <a:fillRect/>
          </a:stretch>
        </p:blipFill>
        <p:spPr>
          <a:xfrm>
            <a:off x="643467" y="1943185"/>
            <a:ext cx="10905066" cy="2971630"/>
          </a:xfrm>
          <a:prstGeom prst="rect">
            <a:avLst/>
          </a:prstGeom>
        </p:spPr>
      </p:pic>
      <p:sp>
        <p:nvSpPr>
          <p:cNvPr id="4" name="Footer Placeholder 3">
            <a:extLst>
              <a:ext uri="{FF2B5EF4-FFF2-40B4-BE49-F238E27FC236}">
                <a16:creationId xmlns:a16="http://schemas.microsoft.com/office/drawing/2014/main" id="{D621B236-77AC-8002-343E-9C775C09AE62}"/>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5998253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1837</TotalTime>
  <Words>61</Words>
  <Application>Microsoft Office PowerPoint</Application>
  <PresentationFormat>Widescreen</PresentationFormat>
  <Paragraphs>11</Paragraphs>
  <Slides>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45</cp:revision>
  <dcterms:created xsi:type="dcterms:W3CDTF">2019-09-28T20:24:12Z</dcterms:created>
  <dcterms:modified xsi:type="dcterms:W3CDTF">2023-04-24T00:50:58Z</dcterms:modified>
</cp:coreProperties>
</file>