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7" r:id="rId2"/>
    <p:sldId id="291" r:id="rId3"/>
    <p:sldId id="281" r:id="rId4"/>
    <p:sldId id="292" r:id="rId5"/>
    <p:sldId id="294" r:id="rId6"/>
    <p:sldId id="295" r:id="rId7"/>
    <p:sldId id="293" r:id="rId8"/>
    <p:sldId id="296" r:id="rId9"/>
    <p:sldId id="29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37C93D-6DFE-4AC4-BBCB-EB6ADA2F2382}" v="1" dt="2021-09-25T14:11:34.632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0F37C93D-6DFE-4AC4-BBCB-EB6ADA2F2382}"/>
    <pc:docChg chg="undo custSel addSld delSld modSld">
      <pc:chgData name="Sarah Gothard" userId="0e53f415fda5f162" providerId="LiveId" clId="{0F37C93D-6DFE-4AC4-BBCB-EB6ADA2F2382}" dt="2021-09-25T14:17:25.844" v="36" actId="26606"/>
      <pc:docMkLst>
        <pc:docMk/>
      </pc:docMkLst>
      <pc:sldChg chg="addSp delSp modSp mod">
        <pc:chgData name="Sarah Gothard" userId="0e53f415fda5f162" providerId="LiveId" clId="{0F37C93D-6DFE-4AC4-BBCB-EB6ADA2F2382}" dt="2021-09-25T14:11:13.610" v="7" actId="962"/>
        <pc:sldMkLst>
          <pc:docMk/>
          <pc:sldMk cId="2211167003" sldId="257"/>
        </pc:sldMkLst>
        <pc:spChg chg="mod ord">
          <ac:chgData name="Sarah Gothard" userId="0e53f415fda5f162" providerId="LiveId" clId="{0F37C93D-6DFE-4AC4-BBCB-EB6ADA2F2382}" dt="2021-09-25T14:11:13.610" v="7" actId="962"/>
          <ac:spMkLst>
            <pc:docMk/>
            <pc:sldMk cId="2211167003" sldId="257"/>
            <ac:spMk id="5" creationId="{B35277B3-F2AB-47E8-A410-E4DFF7CB251C}"/>
          </ac:spMkLst>
        </pc:spChg>
        <pc:spChg chg="add del">
          <ac:chgData name="Sarah Gothard" userId="0e53f415fda5f162" providerId="LiveId" clId="{0F37C93D-6DFE-4AC4-BBCB-EB6ADA2F2382}" dt="2021-09-25T14:10:43.442" v="2" actId="22"/>
          <ac:spMkLst>
            <pc:docMk/>
            <pc:sldMk cId="2211167003" sldId="257"/>
            <ac:spMk id="7" creationId="{07E4042F-367F-4788-A6FE-FF666CBDA2D0}"/>
          </ac:spMkLst>
        </pc:spChg>
        <pc:spChg chg="del">
          <ac:chgData name="Sarah Gothard" userId="0e53f415fda5f162" providerId="LiveId" clId="{0F37C93D-6DFE-4AC4-BBCB-EB6ADA2F2382}" dt="2021-09-25T14:10:59.503" v="4" actId="26606"/>
          <ac:spMkLst>
            <pc:docMk/>
            <pc:sldMk cId="2211167003" sldId="257"/>
            <ac:spMk id="84" creationId="{32BC26D8-82FB-445E-AA49-62A77D7C1EE0}"/>
          </ac:spMkLst>
        </pc:spChg>
        <pc:spChg chg="del">
          <ac:chgData name="Sarah Gothard" userId="0e53f415fda5f162" providerId="LiveId" clId="{0F37C93D-6DFE-4AC4-BBCB-EB6ADA2F2382}" dt="2021-09-25T14:10:59.503" v="4" actId="26606"/>
          <ac:spMkLst>
            <pc:docMk/>
            <pc:sldMk cId="2211167003" sldId="257"/>
            <ac:spMk id="86" creationId="{CB44330D-EA18-4254-AA95-EB49948539B8}"/>
          </ac:spMkLst>
        </pc:spChg>
        <pc:spChg chg="add">
          <ac:chgData name="Sarah Gothard" userId="0e53f415fda5f162" providerId="LiveId" clId="{0F37C93D-6DFE-4AC4-BBCB-EB6ADA2F2382}" dt="2021-09-25T14:10:59.503" v="4" actId="26606"/>
          <ac:spMkLst>
            <pc:docMk/>
            <pc:sldMk cId="2211167003" sldId="257"/>
            <ac:spMk id="91" creationId="{32BC26D8-82FB-445E-AA49-62A77D7C1EE0}"/>
          </ac:spMkLst>
        </pc:spChg>
        <pc:spChg chg="add">
          <ac:chgData name="Sarah Gothard" userId="0e53f415fda5f162" providerId="LiveId" clId="{0F37C93D-6DFE-4AC4-BBCB-EB6ADA2F2382}" dt="2021-09-25T14:10:59.503" v="4" actId="26606"/>
          <ac:spMkLst>
            <pc:docMk/>
            <pc:sldMk cId="2211167003" sldId="257"/>
            <ac:spMk id="93" creationId="{CB44330D-EA18-4254-AA95-EB49948539B8}"/>
          </ac:spMkLst>
        </pc:spChg>
        <pc:picChg chg="del">
          <ac:chgData name="Sarah Gothard" userId="0e53f415fda5f162" providerId="LiveId" clId="{0F37C93D-6DFE-4AC4-BBCB-EB6ADA2F2382}" dt="2021-09-25T14:10:41.997" v="0" actId="478"/>
          <ac:picMkLst>
            <pc:docMk/>
            <pc:sldMk cId="2211167003" sldId="257"/>
            <ac:picMk id="4" creationId="{C0BBDBAF-F2CD-40C4-B885-40DAFC7C5439}"/>
          </ac:picMkLst>
        </pc:picChg>
        <pc:picChg chg="add mod">
          <ac:chgData name="Sarah Gothard" userId="0e53f415fda5f162" providerId="LiveId" clId="{0F37C93D-6DFE-4AC4-BBCB-EB6ADA2F2382}" dt="2021-09-25T14:11:13.607" v="6" actId="27614"/>
          <ac:picMkLst>
            <pc:docMk/>
            <pc:sldMk cId="2211167003" sldId="257"/>
            <ac:picMk id="6" creationId="{5EB7788C-32D0-4303-9D9B-2C0A1BEED13D}"/>
          </ac:picMkLst>
        </pc:picChg>
      </pc:sldChg>
      <pc:sldChg chg="addSp delSp modSp mod">
        <pc:chgData name="Sarah Gothard" userId="0e53f415fda5f162" providerId="LiveId" clId="{0F37C93D-6DFE-4AC4-BBCB-EB6ADA2F2382}" dt="2021-09-25T14:13:32.738" v="17" actId="27614"/>
        <pc:sldMkLst>
          <pc:docMk/>
          <pc:sldMk cId="398606945" sldId="281"/>
        </pc:sldMkLst>
        <pc:spChg chg="ord">
          <ac:chgData name="Sarah Gothard" userId="0e53f415fda5f162" providerId="LiveId" clId="{0F37C93D-6DFE-4AC4-BBCB-EB6ADA2F2382}" dt="2021-09-25T14:13:31.367" v="15" actId="26606"/>
          <ac:spMkLst>
            <pc:docMk/>
            <pc:sldMk cId="398606945" sldId="281"/>
            <ac:spMk id="4" creationId="{734DF08B-C78F-4DB2-8B25-0250E898880A}"/>
          </ac:spMkLst>
        </pc:spChg>
        <pc:spChg chg="del">
          <ac:chgData name="Sarah Gothard" userId="0e53f415fda5f162" providerId="LiveId" clId="{0F37C93D-6DFE-4AC4-BBCB-EB6ADA2F2382}" dt="2021-09-25T14:13:31.367" v="15" actId="26606"/>
          <ac:spMkLst>
            <pc:docMk/>
            <pc:sldMk cId="398606945" sldId="281"/>
            <ac:spMk id="105" creationId="{32BC26D8-82FB-445E-AA49-62A77D7C1EE0}"/>
          </ac:spMkLst>
        </pc:spChg>
        <pc:spChg chg="del">
          <ac:chgData name="Sarah Gothard" userId="0e53f415fda5f162" providerId="LiveId" clId="{0F37C93D-6DFE-4AC4-BBCB-EB6ADA2F2382}" dt="2021-09-25T14:13:31.367" v="15" actId="26606"/>
          <ac:spMkLst>
            <pc:docMk/>
            <pc:sldMk cId="398606945" sldId="281"/>
            <ac:spMk id="107" creationId="{CB44330D-EA18-4254-AA95-EB49948539B8}"/>
          </ac:spMkLst>
        </pc:spChg>
        <pc:spChg chg="add">
          <ac:chgData name="Sarah Gothard" userId="0e53f415fda5f162" providerId="LiveId" clId="{0F37C93D-6DFE-4AC4-BBCB-EB6ADA2F2382}" dt="2021-09-25T14:13:31.367" v="15" actId="26606"/>
          <ac:spMkLst>
            <pc:docMk/>
            <pc:sldMk cId="398606945" sldId="281"/>
            <ac:spMk id="112" creationId="{32BC26D8-82FB-445E-AA49-62A77D7C1EE0}"/>
          </ac:spMkLst>
        </pc:spChg>
        <pc:spChg chg="add">
          <ac:chgData name="Sarah Gothard" userId="0e53f415fda5f162" providerId="LiveId" clId="{0F37C93D-6DFE-4AC4-BBCB-EB6ADA2F2382}" dt="2021-09-25T14:13:31.367" v="15" actId="26606"/>
          <ac:spMkLst>
            <pc:docMk/>
            <pc:sldMk cId="398606945" sldId="281"/>
            <ac:spMk id="114" creationId="{CB44330D-EA18-4254-AA95-EB49948539B8}"/>
          </ac:spMkLst>
        </pc:spChg>
        <pc:picChg chg="del">
          <ac:chgData name="Sarah Gothard" userId="0e53f415fda5f162" providerId="LiveId" clId="{0F37C93D-6DFE-4AC4-BBCB-EB6ADA2F2382}" dt="2021-09-25T14:11:40.056" v="10" actId="478"/>
          <ac:picMkLst>
            <pc:docMk/>
            <pc:sldMk cId="398606945" sldId="281"/>
            <ac:picMk id="3" creationId="{85FF83FA-16FB-458A-82A4-886E792A0320}"/>
          </ac:picMkLst>
        </pc:picChg>
        <pc:picChg chg="add mod">
          <ac:chgData name="Sarah Gothard" userId="0e53f415fda5f162" providerId="LiveId" clId="{0F37C93D-6DFE-4AC4-BBCB-EB6ADA2F2382}" dt="2021-09-25T14:13:32.738" v="17" actId="27614"/>
          <ac:picMkLst>
            <pc:docMk/>
            <pc:sldMk cId="398606945" sldId="281"/>
            <ac:picMk id="5" creationId="{080421FD-90E3-462B-9E2E-C481418AF32A}"/>
          </ac:picMkLst>
        </pc:picChg>
      </pc:sldChg>
      <pc:sldChg chg="del">
        <pc:chgData name="Sarah Gothard" userId="0e53f415fda5f162" providerId="LiveId" clId="{0F37C93D-6DFE-4AC4-BBCB-EB6ADA2F2382}" dt="2021-09-25T14:11:42.403" v="11" actId="47"/>
        <pc:sldMkLst>
          <pc:docMk/>
          <pc:sldMk cId="1981653749" sldId="290"/>
        </pc:sldMkLst>
      </pc:sldChg>
      <pc:sldChg chg="addSp delSp modSp mod">
        <pc:chgData name="Sarah Gothard" userId="0e53f415fda5f162" providerId="LiveId" clId="{0F37C93D-6DFE-4AC4-BBCB-EB6ADA2F2382}" dt="2021-09-25T14:13:17.622" v="13" actId="26606"/>
        <pc:sldMkLst>
          <pc:docMk/>
          <pc:sldMk cId="2320319211" sldId="291"/>
        </pc:sldMkLst>
        <pc:spChg chg="mod ord">
          <ac:chgData name="Sarah Gothard" userId="0e53f415fda5f162" providerId="LiveId" clId="{0F37C93D-6DFE-4AC4-BBCB-EB6ADA2F2382}" dt="2021-09-25T14:13:17.622" v="13" actId="26606"/>
          <ac:spMkLst>
            <pc:docMk/>
            <pc:sldMk cId="2320319211" sldId="291"/>
            <ac:spMk id="4" creationId="{734DF08B-C78F-4DB2-8B25-0250E898880A}"/>
          </ac:spMkLst>
        </pc:spChg>
        <pc:spChg chg="del">
          <ac:chgData name="Sarah Gothard" userId="0e53f415fda5f162" providerId="LiveId" clId="{0F37C93D-6DFE-4AC4-BBCB-EB6ADA2F2382}" dt="2021-09-25T14:13:17.622" v="13" actId="26606"/>
          <ac:spMkLst>
            <pc:docMk/>
            <pc:sldMk cId="2320319211" sldId="291"/>
            <ac:spMk id="116" creationId="{32BC26D8-82FB-445E-AA49-62A77D7C1EE0}"/>
          </ac:spMkLst>
        </pc:spChg>
        <pc:spChg chg="del">
          <ac:chgData name="Sarah Gothard" userId="0e53f415fda5f162" providerId="LiveId" clId="{0F37C93D-6DFE-4AC4-BBCB-EB6ADA2F2382}" dt="2021-09-25T14:13:17.622" v="13" actId="26606"/>
          <ac:spMkLst>
            <pc:docMk/>
            <pc:sldMk cId="2320319211" sldId="291"/>
            <ac:spMk id="118" creationId="{CB44330D-EA18-4254-AA95-EB49948539B8}"/>
          </ac:spMkLst>
        </pc:spChg>
        <pc:spChg chg="add">
          <ac:chgData name="Sarah Gothard" userId="0e53f415fda5f162" providerId="LiveId" clId="{0F37C93D-6DFE-4AC4-BBCB-EB6ADA2F2382}" dt="2021-09-25T14:13:17.622" v="13" actId="26606"/>
          <ac:spMkLst>
            <pc:docMk/>
            <pc:sldMk cId="2320319211" sldId="291"/>
            <ac:spMk id="123" creationId="{32BC26D8-82FB-445E-AA49-62A77D7C1EE0}"/>
          </ac:spMkLst>
        </pc:spChg>
        <pc:spChg chg="add">
          <ac:chgData name="Sarah Gothard" userId="0e53f415fda5f162" providerId="LiveId" clId="{0F37C93D-6DFE-4AC4-BBCB-EB6ADA2F2382}" dt="2021-09-25T14:13:17.622" v="13" actId="26606"/>
          <ac:spMkLst>
            <pc:docMk/>
            <pc:sldMk cId="2320319211" sldId="291"/>
            <ac:spMk id="125" creationId="{CB44330D-EA18-4254-AA95-EB49948539B8}"/>
          </ac:spMkLst>
        </pc:spChg>
        <pc:picChg chg="del">
          <ac:chgData name="Sarah Gothard" userId="0e53f415fda5f162" providerId="LiveId" clId="{0F37C93D-6DFE-4AC4-BBCB-EB6ADA2F2382}" dt="2021-09-25T14:11:38.173" v="9" actId="478"/>
          <ac:picMkLst>
            <pc:docMk/>
            <pc:sldMk cId="2320319211" sldId="291"/>
            <ac:picMk id="3" creationId="{82953571-2588-47B4-B21E-6BDF56D28DAB}"/>
          </ac:picMkLst>
        </pc:picChg>
        <pc:picChg chg="add mod">
          <ac:chgData name="Sarah Gothard" userId="0e53f415fda5f162" providerId="LiveId" clId="{0F37C93D-6DFE-4AC4-BBCB-EB6ADA2F2382}" dt="2021-09-25T14:13:17.622" v="13" actId="26606"/>
          <ac:picMkLst>
            <pc:docMk/>
            <pc:sldMk cId="2320319211" sldId="291"/>
            <ac:picMk id="5" creationId="{5C995D76-5368-442B-8A3B-4F8787622101}"/>
          </ac:picMkLst>
        </pc:picChg>
      </pc:sldChg>
      <pc:sldChg chg="addSp delSp modSp new mod setBg">
        <pc:chgData name="Sarah Gothard" userId="0e53f415fda5f162" providerId="LiveId" clId="{0F37C93D-6DFE-4AC4-BBCB-EB6ADA2F2382}" dt="2021-09-25T14:13:51.947" v="21" actId="26606"/>
        <pc:sldMkLst>
          <pc:docMk/>
          <pc:sldMk cId="554975418" sldId="292"/>
        </pc:sldMkLst>
        <pc:spChg chg="del">
          <ac:chgData name="Sarah Gothard" userId="0e53f415fda5f162" providerId="LiveId" clId="{0F37C93D-6DFE-4AC4-BBCB-EB6ADA2F2382}" dt="2021-09-25T14:13:49.555" v="19" actId="478"/>
          <ac:spMkLst>
            <pc:docMk/>
            <pc:sldMk cId="554975418" sldId="292"/>
            <ac:spMk id="2" creationId="{7C195984-3125-453F-92BA-F17C7AE706F9}"/>
          </ac:spMkLst>
        </pc:spChg>
        <pc:spChg chg="del">
          <ac:chgData name="Sarah Gothard" userId="0e53f415fda5f162" providerId="LiveId" clId="{0F37C93D-6DFE-4AC4-BBCB-EB6ADA2F2382}" dt="2021-09-25T14:13:48.695" v="18" actId="478"/>
          <ac:spMkLst>
            <pc:docMk/>
            <pc:sldMk cId="554975418" sldId="292"/>
            <ac:spMk id="3" creationId="{3F686B0F-4483-412F-A677-32F156B85C70}"/>
          </ac:spMkLst>
        </pc:spChg>
        <pc:spChg chg="mod ord">
          <ac:chgData name="Sarah Gothard" userId="0e53f415fda5f162" providerId="LiveId" clId="{0F37C93D-6DFE-4AC4-BBCB-EB6ADA2F2382}" dt="2021-09-25T14:13:51.947" v="21" actId="26606"/>
          <ac:spMkLst>
            <pc:docMk/>
            <pc:sldMk cId="554975418" sldId="292"/>
            <ac:spMk id="4" creationId="{A7BCB2A8-3AF7-4368-A08C-33559932097D}"/>
          </ac:spMkLst>
        </pc:spChg>
        <pc:spChg chg="add">
          <ac:chgData name="Sarah Gothard" userId="0e53f415fda5f162" providerId="LiveId" clId="{0F37C93D-6DFE-4AC4-BBCB-EB6ADA2F2382}" dt="2021-09-25T14:13:51.947" v="21" actId="26606"/>
          <ac:spMkLst>
            <pc:docMk/>
            <pc:sldMk cId="554975418" sldId="292"/>
            <ac:spMk id="11" creationId="{32BC26D8-82FB-445E-AA49-62A77D7C1EE0}"/>
          </ac:spMkLst>
        </pc:spChg>
        <pc:spChg chg="add">
          <ac:chgData name="Sarah Gothard" userId="0e53f415fda5f162" providerId="LiveId" clId="{0F37C93D-6DFE-4AC4-BBCB-EB6ADA2F2382}" dt="2021-09-25T14:13:51.947" v="21" actId="26606"/>
          <ac:spMkLst>
            <pc:docMk/>
            <pc:sldMk cId="554975418" sldId="292"/>
            <ac:spMk id="13" creationId="{CB44330D-EA18-4254-AA95-EB49948539B8}"/>
          </ac:spMkLst>
        </pc:spChg>
        <pc:picChg chg="add mod">
          <ac:chgData name="Sarah Gothard" userId="0e53f415fda5f162" providerId="LiveId" clId="{0F37C93D-6DFE-4AC4-BBCB-EB6ADA2F2382}" dt="2021-09-25T14:13:51.947" v="21" actId="26606"/>
          <ac:picMkLst>
            <pc:docMk/>
            <pc:sldMk cId="554975418" sldId="292"/>
            <ac:picMk id="6" creationId="{59CEDA17-E507-4B33-B044-E9CE13899555}"/>
          </ac:picMkLst>
        </pc:picChg>
      </pc:sldChg>
      <pc:sldChg chg="add">
        <pc:chgData name="Sarah Gothard" userId="0e53f415fda5f162" providerId="LiveId" clId="{0F37C93D-6DFE-4AC4-BBCB-EB6ADA2F2382}" dt="2021-09-25T14:14:12.828" v="22" actId="2890"/>
        <pc:sldMkLst>
          <pc:docMk/>
          <pc:sldMk cId="1559537401" sldId="293"/>
        </pc:sldMkLst>
      </pc:sldChg>
      <pc:sldChg chg="addSp delSp modSp new mod setBg">
        <pc:chgData name="Sarah Gothard" userId="0e53f415fda5f162" providerId="LiveId" clId="{0F37C93D-6DFE-4AC4-BBCB-EB6ADA2F2382}" dt="2021-09-25T14:15:18.337" v="27" actId="27614"/>
        <pc:sldMkLst>
          <pc:docMk/>
          <pc:sldMk cId="665707998" sldId="294"/>
        </pc:sldMkLst>
        <pc:spChg chg="del">
          <ac:chgData name="Sarah Gothard" userId="0e53f415fda5f162" providerId="LiveId" clId="{0F37C93D-6DFE-4AC4-BBCB-EB6ADA2F2382}" dt="2021-09-25T14:15:16.089" v="25" actId="26606"/>
          <ac:spMkLst>
            <pc:docMk/>
            <pc:sldMk cId="665707998" sldId="294"/>
            <ac:spMk id="2" creationId="{0EEBE843-42D9-4DB3-B6A8-B2819B228D7D}"/>
          </ac:spMkLst>
        </pc:spChg>
        <pc:spChg chg="del">
          <ac:chgData name="Sarah Gothard" userId="0e53f415fda5f162" providerId="LiveId" clId="{0F37C93D-6DFE-4AC4-BBCB-EB6ADA2F2382}" dt="2021-09-25T14:15:16.089" v="25" actId="26606"/>
          <ac:spMkLst>
            <pc:docMk/>
            <pc:sldMk cId="665707998" sldId="294"/>
            <ac:spMk id="3" creationId="{A6C046D7-5073-49ED-B89B-B70327481EB2}"/>
          </ac:spMkLst>
        </pc:spChg>
        <pc:spChg chg="mod ord">
          <ac:chgData name="Sarah Gothard" userId="0e53f415fda5f162" providerId="LiveId" clId="{0F37C93D-6DFE-4AC4-BBCB-EB6ADA2F2382}" dt="2021-09-25T14:15:16.089" v="25" actId="26606"/>
          <ac:spMkLst>
            <pc:docMk/>
            <pc:sldMk cId="665707998" sldId="294"/>
            <ac:spMk id="4" creationId="{768DE726-1EE8-405A-A37D-DBD9EBF5561D}"/>
          </ac:spMkLst>
        </pc:spChg>
        <pc:spChg chg="add">
          <ac:chgData name="Sarah Gothard" userId="0e53f415fda5f162" providerId="LiveId" clId="{0F37C93D-6DFE-4AC4-BBCB-EB6ADA2F2382}" dt="2021-09-25T14:15:16.089" v="25" actId="26606"/>
          <ac:spMkLst>
            <pc:docMk/>
            <pc:sldMk cId="665707998" sldId="294"/>
            <ac:spMk id="11" creationId="{32BC26D8-82FB-445E-AA49-62A77D7C1EE0}"/>
          </ac:spMkLst>
        </pc:spChg>
        <pc:spChg chg="add">
          <ac:chgData name="Sarah Gothard" userId="0e53f415fda5f162" providerId="LiveId" clId="{0F37C93D-6DFE-4AC4-BBCB-EB6ADA2F2382}" dt="2021-09-25T14:15:16.089" v="25" actId="26606"/>
          <ac:spMkLst>
            <pc:docMk/>
            <pc:sldMk cId="665707998" sldId="294"/>
            <ac:spMk id="13" creationId="{CB44330D-EA18-4254-AA95-EB49948539B8}"/>
          </ac:spMkLst>
        </pc:spChg>
        <pc:picChg chg="add mod">
          <ac:chgData name="Sarah Gothard" userId="0e53f415fda5f162" providerId="LiveId" clId="{0F37C93D-6DFE-4AC4-BBCB-EB6ADA2F2382}" dt="2021-09-25T14:15:18.337" v="27" actId="27614"/>
          <ac:picMkLst>
            <pc:docMk/>
            <pc:sldMk cId="665707998" sldId="294"/>
            <ac:picMk id="6" creationId="{9F2A7EB3-D61D-412F-BD5E-B99817CE5AA8}"/>
          </ac:picMkLst>
        </pc:picChg>
      </pc:sldChg>
      <pc:sldChg chg="addSp delSp modSp new mod setBg">
        <pc:chgData name="Sarah Gothard" userId="0e53f415fda5f162" providerId="LiveId" clId="{0F37C93D-6DFE-4AC4-BBCB-EB6ADA2F2382}" dt="2021-09-25T14:15:44.751" v="29" actId="26606"/>
        <pc:sldMkLst>
          <pc:docMk/>
          <pc:sldMk cId="40146349" sldId="295"/>
        </pc:sldMkLst>
        <pc:spChg chg="del">
          <ac:chgData name="Sarah Gothard" userId="0e53f415fda5f162" providerId="LiveId" clId="{0F37C93D-6DFE-4AC4-BBCB-EB6ADA2F2382}" dt="2021-09-25T14:15:44.751" v="29" actId="26606"/>
          <ac:spMkLst>
            <pc:docMk/>
            <pc:sldMk cId="40146349" sldId="295"/>
            <ac:spMk id="2" creationId="{90106926-2891-4F0F-9758-A07F3F61478F}"/>
          </ac:spMkLst>
        </pc:spChg>
        <pc:spChg chg="del">
          <ac:chgData name="Sarah Gothard" userId="0e53f415fda5f162" providerId="LiveId" clId="{0F37C93D-6DFE-4AC4-BBCB-EB6ADA2F2382}" dt="2021-09-25T14:15:44.751" v="29" actId="26606"/>
          <ac:spMkLst>
            <pc:docMk/>
            <pc:sldMk cId="40146349" sldId="295"/>
            <ac:spMk id="3" creationId="{86146814-50A7-4831-B79C-C401DDE9D45D}"/>
          </ac:spMkLst>
        </pc:spChg>
        <pc:spChg chg="mod ord">
          <ac:chgData name="Sarah Gothard" userId="0e53f415fda5f162" providerId="LiveId" clId="{0F37C93D-6DFE-4AC4-BBCB-EB6ADA2F2382}" dt="2021-09-25T14:15:44.751" v="29" actId="26606"/>
          <ac:spMkLst>
            <pc:docMk/>
            <pc:sldMk cId="40146349" sldId="295"/>
            <ac:spMk id="4" creationId="{0F95F976-BEBD-4454-97E6-8F0FC329A486}"/>
          </ac:spMkLst>
        </pc:spChg>
        <pc:spChg chg="add">
          <ac:chgData name="Sarah Gothard" userId="0e53f415fda5f162" providerId="LiveId" clId="{0F37C93D-6DFE-4AC4-BBCB-EB6ADA2F2382}" dt="2021-09-25T14:15:44.751" v="29" actId="26606"/>
          <ac:spMkLst>
            <pc:docMk/>
            <pc:sldMk cId="40146349" sldId="295"/>
            <ac:spMk id="11" creationId="{32BC26D8-82FB-445E-AA49-62A77D7C1EE0}"/>
          </ac:spMkLst>
        </pc:spChg>
        <pc:spChg chg="add">
          <ac:chgData name="Sarah Gothard" userId="0e53f415fda5f162" providerId="LiveId" clId="{0F37C93D-6DFE-4AC4-BBCB-EB6ADA2F2382}" dt="2021-09-25T14:15:44.751" v="29" actId="26606"/>
          <ac:spMkLst>
            <pc:docMk/>
            <pc:sldMk cId="40146349" sldId="295"/>
            <ac:spMk id="13" creationId="{CB44330D-EA18-4254-AA95-EB49948539B8}"/>
          </ac:spMkLst>
        </pc:spChg>
        <pc:picChg chg="add mod">
          <ac:chgData name="Sarah Gothard" userId="0e53f415fda5f162" providerId="LiveId" clId="{0F37C93D-6DFE-4AC4-BBCB-EB6ADA2F2382}" dt="2021-09-25T14:15:44.751" v="29" actId="26606"/>
          <ac:picMkLst>
            <pc:docMk/>
            <pc:sldMk cId="40146349" sldId="295"/>
            <ac:picMk id="6" creationId="{49F7914A-08E0-4CEB-BD75-E3870F73CFE9}"/>
          </ac:picMkLst>
        </pc:picChg>
      </pc:sldChg>
      <pc:sldChg chg="addSp delSp modSp new mod setBg">
        <pc:chgData name="Sarah Gothard" userId="0e53f415fda5f162" providerId="LiveId" clId="{0F37C93D-6DFE-4AC4-BBCB-EB6ADA2F2382}" dt="2021-09-25T14:17:23.289" v="34" actId="27614"/>
        <pc:sldMkLst>
          <pc:docMk/>
          <pc:sldMk cId="2303251503" sldId="296"/>
        </pc:sldMkLst>
        <pc:spChg chg="del">
          <ac:chgData name="Sarah Gothard" userId="0e53f415fda5f162" providerId="LiveId" clId="{0F37C93D-6DFE-4AC4-BBCB-EB6ADA2F2382}" dt="2021-09-25T14:16:53.209" v="32" actId="26606"/>
          <ac:spMkLst>
            <pc:docMk/>
            <pc:sldMk cId="2303251503" sldId="296"/>
            <ac:spMk id="2" creationId="{93A169C7-FAE6-49EE-8D37-0C077435B3FE}"/>
          </ac:spMkLst>
        </pc:spChg>
        <pc:spChg chg="del">
          <ac:chgData name="Sarah Gothard" userId="0e53f415fda5f162" providerId="LiveId" clId="{0F37C93D-6DFE-4AC4-BBCB-EB6ADA2F2382}" dt="2021-09-25T14:16:53.209" v="32" actId="26606"/>
          <ac:spMkLst>
            <pc:docMk/>
            <pc:sldMk cId="2303251503" sldId="296"/>
            <ac:spMk id="3" creationId="{5F549717-AFA5-4FD7-B32D-26234B99CEA8}"/>
          </ac:spMkLst>
        </pc:spChg>
        <pc:spChg chg="mod ord">
          <ac:chgData name="Sarah Gothard" userId="0e53f415fda5f162" providerId="LiveId" clId="{0F37C93D-6DFE-4AC4-BBCB-EB6ADA2F2382}" dt="2021-09-25T14:16:53.209" v="32" actId="26606"/>
          <ac:spMkLst>
            <pc:docMk/>
            <pc:sldMk cId="2303251503" sldId="296"/>
            <ac:spMk id="4" creationId="{2708BF00-7B4F-49F7-85DF-AC72AB75A019}"/>
          </ac:spMkLst>
        </pc:spChg>
        <pc:spChg chg="add">
          <ac:chgData name="Sarah Gothard" userId="0e53f415fda5f162" providerId="LiveId" clId="{0F37C93D-6DFE-4AC4-BBCB-EB6ADA2F2382}" dt="2021-09-25T14:16:53.209" v="32" actId="26606"/>
          <ac:spMkLst>
            <pc:docMk/>
            <pc:sldMk cId="2303251503" sldId="296"/>
            <ac:spMk id="11" creationId="{32BC26D8-82FB-445E-AA49-62A77D7C1EE0}"/>
          </ac:spMkLst>
        </pc:spChg>
        <pc:spChg chg="add">
          <ac:chgData name="Sarah Gothard" userId="0e53f415fda5f162" providerId="LiveId" clId="{0F37C93D-6DFE-4AC4-BBCB-EB6ADA2F2382}" dt="2021-09-25T14:16:53.209" v="32" actId="26606"/>
          <ac:spMkLst>
            <pc:docMk/>
            <pc:sldMk cId="2303251503" sldId="296"/>
            <ac:spMk id="13" creationId="{CB44330D-EA18-4254-AA95-EB49948539B8}"/>
          </ac:spMkLst>
        </pc:spChg>
        <pc:picChg chg="add mod">
          <ac:chgData name="Sarah Gothard" userId="0e53f415fda5f162" providerId="LiveId" clId="{0F37C93D-6DFE-4AC4-BBCB-EB6ADA2F2382}" dt="2021-09-25T14:17:23.289" v="34" actId="27614"/>
          <ac:picMkLst>
            <pc:docMk/>
            <pc:sldMk cId="2303251503" sldId="296"/>
            <ac:picMk id="6" creationId="{AF0C4174-758C-4571-A7CD-EC7CDFCB0515}"/>
          </ac:picMkLst>
        </pc:picChg>
      </pc:sldChg>
      <pc:sldChg chg="addSp delSp modSp new mod setBg">
        <pc:chgData name="Sarah Gothard" userId="0e53f415fda5f162" providerId="LiveId" clId="{0F37C93D-6DFE-4AC4-BBCB-EB6ADA2F2382}" dt="2021-09-25T14:17:25.844" v="36" actId="26606"/>
        <pc:sldMkLst>
          <pc:docMk/>
          <pc:sldMk cId="1988546782" sldId="297"/>
        </pc:sldMkLst>
        <pc:spChg chg="del">
          <ac:chgData name="Sarah Gothard" userId="0e53f415fda5f162" providerId="LiveId" clId="{0F37C93D-6DFE-4AC4-BBCB-EB6ADA2F2382}" dt="2021-09-25T14:17:25.844" v="36" actId="26606"/>
          <ac:spMkLst>
            <pc:docMk/>
            <pc:sldMk cId="1988546782" sldId="297"/>
            <ac:spMk id="2" creationId="{A2D03336-12C3-4E7C-8CCD-82DC9D684FAC}"/>
          </ac:spMkLst>
        </pc:spChg>
        <pc:spChg chg="del">
          <ac:chgData name="Sarah Gothard" userId="0e53f415fda5f162" providerId="LiveId" clId="{0F37C93D-6DFE-4AC4-BBCB-EB6ADA2F2382}" dt="2021-09-25T14:17:25.844" v="36" actId="26606"/>
          <ac:spMkLst>
            <pc:docMk/>
            <pc:sldMk cId="1988546782" sldId="297"/>
            <ac:spMk id="3" creationId="{114911C1-8C6A-43E4-B96D-EF453398AF9B}"/>
          </ac:spMkLst>
        </pc:spChg>
        <pc:spChg chg="mod ord">
          <ac:chgData name="Sarah Gothard" userId="0e53f415fda5f162" providerId="LiveId" clId="{0F37C93D-6DFE-4AC4-BBCB-EB6ADA2F2382}" dt="2021-09-25T14:17:25.844" v="36" actId="26606"/>
          <ac:spMkLst>
            <pc:docMk/>
            <pc:sldMk cId="1988546782" sldId="297"/>
            <ac:spMk id="4" creationId="{C8F9A6A9-F40C-4349-A8E5-B6199D103498}"/>
          </ac:spMkLst>
        </pc:spChg>
        <pc:spChg chg="add">
          <ac:chgData name="Sarah Gothard" userId="0e53f415fda5f162" providerId="LiveId" clId="{0F37C93D-6DFE-4AC4-BBCB-EB6ADA2F2382}" dt="2021-09-25T14:17:25.844" v="36" actId="26606"/>
          <ac:spMkLst>
            <pc:docMk/>
            <pc:sldMk cId="1988546782" sldId="297"/>
            <ac:spMk id="11" creationId="{32BC26D8-82FB-445E-AA49-62A77D7C1EE0}"/>
          </ac:spMkLst>
        </pc:spChg>
        <pc:spChg chg="add">
          <ac:chgData name="Sarah Gothard" userId="0e53f415fda5f162" providerId="LiveId" clId="{0F37C93D-6DFE-4AC4-BBCB-EB6ADA2F2382}" dt="2021-09-25T14:17:25.844" v="36" actId="26606"/>
          <ac:spMkLst>
            <pc:docMk/>
            <pc:sldMk cId="1988546782" sldId="297"/>
            <ac:spMk id="13" creationId="{CB44330D-EA18-4254-AA95-EB49948539B8}"/>
          </ac:spMkLst>
        </pc:spChg>
        <pc:picChg chg="add mod">
          <ac:chgData name="Sarah Gothard" userId="0e53f415fda5f162" providerId="LiveId" clId="{0F37C93D-6DFE-4AC4-BBCB-EB6ADA2F2382}" dt="2021-09-25T14:17:25.844" v="36" actId="26606"/>
          <ac:picMkLst>
            <pc:docMk/>
            <pc:sldMk cId="1988546782" sldId="297"/>
            <ac:picMk id="6" creationId="{A9A13667-9D8C-47C5-B12E-FE7EEB720AE1}"/>
          </ac:picMkLst>
        </pc:picChg>
      </pc:sldChg>
      <pc:sldChg chg="del">
        <pc:chgData name="Sarah Gothard" userId="0e53f415fda5f162" providerId="LiveId" clId="{0F37C93D-6DFE-4AC4-BBCB-EB6ADA2F2382}" dt="2021-09-25T14:11:42.403" v="11" actId="47"/>
        <pc:sldMkLst>
          <pc:docMk/>
          <pc:sldMk cId="440892821" sldId="315"/>
        </pc:sldMkLst>
      </pc:sldChg>
      <pc:sldChg chg="del">
        <pc:chgData name="Sarah Gothard" userId="0e53f415fda5f162" providerId="LiveId" clId="{0F37C93D-6DFE-4AC4-BBCB-EB6ADA2F2382}" dt="2021-09-25T14:11:42.403" v="11" actId="47"/>
        <pc:sldMkLst>
          <pc:docMk/>
          <pc:sldMk cId="353514094" sldId="316"/>
        </pc:sldMkLst>
      </pc:sldChg>
      <pc:sldChg chg="del">
        <pc:chgData name="Sarah Gothard" userId="0e53f415fda5f162" providerId="LiveId" clId="{0F37C93D-6DFE-4AC4-BBCB-EB6ADA2F2382}" dt="2021-09-25T14:11:42.403" v="11" actId="47"/>
        <pc:sldMkLst>
          <pc:docMk/>
          <pc:sldMk cId="478628554" sldId="317"/>
        </pc:sldMkLst>
      </pc:sldChg>
      <pc:sldChg chg="del">
        <pc:chgData name="Sarah Gothard" userId="0e53f415fda5f162" providerId="LiveId" clId="{0F37C93D-6DFE-4AC4-BBCB-EB6ADA2F2382}" dt="2021-09-25T14:11:42.403" v="11" actId="47"/>
        <pc:sldMkLst>
          <pc:docMk/>
          <pc:sldMk cId="1064837344" sldId="318"/>
        </pc:sldMkLst>
      </pc:sldChg>
      <pc:sldChg chg="del">
        <pc:chgData name="Sarah Gothard" userId="0e53f415fda5f162" providerId="LiveId" clId="{0F37C93D-6DFE-4AC4-BBCB-EB6ADA2F2382}" dt="2021-09-25T14:11:42.403" v="11" actId="47"/>
        <pc:sldMkLst>
          <pc:docMk/>
          <pc:sldMk cId="3008927661" sldId="31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CC6CC-4B67-486D-B660-5A238712BB53}" type="datetime1">
              <a:rPr lang="en-US" smtClean="0"/>
              <a:t>9/25/2021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F504-93B5-4D00-901C-5323A5B72A4C}" type="datetime1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FC27-F860-45ED-82F0-C2281E6388A1}" type="datetime1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76D19-59FD-484D-B1E4-B359A70F2E8B}" type="datetime1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7695-B929-453E-8440-3983F031CB96}" type="datetime1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418AA-DC6A-4B23-BAD8-1B3C8FA1AA2A}" type="datetime1">
              <a:rPr lang="en-US" smtClean="0"/>
              <a:t>9/25/2021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71827-86C5-4880-ADC8-91D700229230}" type="datetime1">
              <a:rPr lang="en-US" smtClean="0"/>
              <a:t>9/25/2021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EC05A-0C05-4902-BCBE-FDA42176B3BD}" type="datetime1">
              <a:rPr lang="en-US" smtClean="0"/>
              <a:t>9/25/2021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354E-15E6-49B2-9C2D-DF982CC5311E}" type="datetime1">
              <a:rPr lang="en-US" smtClean="0"/>
              <a:t>9/25/2021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74002-5B8B-4C51-98C7-D558675DF61E}" type="datetime1">
              <a:rPr lang="en-US" smtClean="0"/>
              <a:t>9/25/2021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3D3BD-EAAA-400F-96FC-0DC93697EEF1}" type="datetime1">
              <a:rPr lang="en-US" smtClean="0"/>
              <a:t>9/25/2021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C939F-2628-4B7C-B34D-8BE05558F4AE}" type="datetime1">
              <a:rPr lang="en-US" smtClean="0"/>
              <a:t>9/25/2021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Copyright 2009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9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5EB7788C-32D0-4303-9D9B-2C0A1BEED1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11120"/>
            <a:ext cx="10905066" cy="163576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995D76-5368-442B-8A3B-4F87876221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20319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11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080421FD-90E3-462B-9E2E-C481418AF3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8606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CEDA17-E507-4B33-B044-E9CE138995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75028"/>
            <a:ext cx="10905066" cy="310794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BCB2A8-3AF7-4368-A08C-335599320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54975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9F2A7EB3-D61D-412F-BD5E-B99817CE5A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8DE726-1EE8-405A-A37D-DBD9EBF55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665707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9F7914A-08E0-4CEB-BD75-E3870F73CF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95F976-BEBD-4454-97E6-8F0FC329A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0146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CEDA17-E507-4B33-B044-E9CE138995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75028"/>
            <a:ext cx="10905066" cy="310794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BCB2A8-3AF7-4368-A08C-335599320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59537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AF0C4174-758C-4571-A7CD-EC7CDFCB05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08BF00-7B4F-49F7-85DF-AC72AB75A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03251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9A13667-9D8C-47C5-B12E-FE7EEB720A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F9A6A9-F40C-4349-A8E5-B6199D103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2009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88546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142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43</cp:revision>
  <dcterms:created xsi:type="dcterms:W3CDTF">2019-10-03T18:26:20Z</dcterms:created>
  <dcterms:modified xsi:type="dcterms:W3CDTF">2021-09-25T14:17:36Z</dcterms:modified>
</cp:coreProperties>
</file>