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05371A-0811-4969-B948-5057DDEF0FFE}" v="37" dt="2022-07-01T22:38:54.8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0421" autoAdjust="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305371A-0811-4969-B948-5057DDEF0FFE}"/>
    <pc:docChg chg="undo redo custSel addSld delSld modSld">
      <pc:chgData name="Sarah Gothard" userId="0e53f415fda5f162" providerId="LiveId" clId="{4305371A-0811-4969-B948-5057DDEF0FFE}" dt="2022-07-01T22:39:10.508" v="121" actId="478"/>
      <pc:docMkLst>
        <pc:docMk/>
      </pc:docMkLst>
      <pc:sldChg chg="del">
        <pc:chgData name="Sarah Gothard" userId="0e53f415fda5f162" providerId="LiveId" clId="{4305371A-0811-4969-B948-5057DDEF0FFE}" dt="2022-07-01T22:30:55.068" v="1" actId="47"/>
        <pc:sldMkLst>
          <pc:docMk/>
          <pc:sldMk cId="638189088" sldId="257"/>
        </pc:sldMkLst>
      </pc:sldChg>
      <pc:sldChg chg="addSp delSp modSp mod">
        <pc:chgData name="Sarah Gothard" userId="0e53f415fda5f162" providerId="LiveId" clId="{4305371A-0811-4969-B948-5057DDEF0FFE}" dt="2022-07-01T22:39:10.508" v="121" actId="478"/>
        <pc:sldMkLst>
          <pc:docMk/>
          <pc:sldMk cId="4161162085" sldId="258"/>
        </pc:sldMkLst>
        <pc:spChg chg="ord">
          <ac:chgData name="Sarah Gothard" userId="0e53f415fda5f162" providerId="LiveId" clId="{4305371A-0811-4969-B948-5057DDEF0FFE}" dt="2022-07-01T22:31:07.782" v="6" actId="26606"/>
          <ac:spMkLst>
            <pc:docMk/>
            <pc:sldMk cId="4161162085" sldId="258"/>
            <ac:spMk id="5" creationId="{877935DE-0FED-4D49-8ABF-9B4A2100D438}"/>
          </ac:spMkLst>
        </pc:spChg>
        <pc:spChg chg="add del mod">
          <ac:chgData name="Sarah Gothard" userId="0e53f415fda5f162" providerId="LiveId" clId="{4305371A-0811-4969-B948-5057DDEF0FFE}" dt="2022-07-01T22:39:10.508" v="121" actId="478"/>
          <ac:spMkLst>
            <pc:docMk/>
            <pc:sldMk cId="4161162085" sldId="258"/>
            <ac:spMk id="11" creationId="{E5677FDF-F1C9-49A6-A61D-75FE8E3CD99B}"/>
          </ac:spMkLst>
        </pc:spChg>
        <pc:spChg chg="del">
          <ac:chgData name="Sarah Gothard" userId="0e53f415fda5f162" providerId="LiveId" clId="{4305371A-0811-4969-B948-5057DDEF0FFE}" dt="2022-07-01T22:31:07.782" v="6" actId="26606"/>
          <ac:spMkLst>
            <pc:docMk/>
            <pc:sldMk cId="4161162085" sldId="258"/>
            <ac:spMk id="78" creationId="{32BC26D8-82FB-445E-AA49-62A77D7C1EE0}"/>
          </ac:spMkLst>
        </pc:spChg>
        <pc:spChg chg="del">
          <ac:chgData name="Sarah Gothard" userId="0e53f415fda5f162" providerId="LiveId" clId="{4305371A-0811-4969-B948-5057DDEF0FFE}" dt="2022-07-01T22:31:07.782" v="6" actId="26606"/>
          <ac:spMkLst>
            <pc:docMk/>
            <pc:sldMk cId="4161162085" sldId="258"/>
            <ac:spMk id="80" creationId="{CB44330D-EA18-4254-AA95-EB49948539B8}"/>
          </ac:spMkLst>
        </pc:spChg>
        <pc:spChg chg="add del">
          <ac:chgData name="Sarah Gothard" userId="0e53f415fda5f162" providerId="LiveId" clId="{4305371A-0811-4969-B948-5057DDEF0FFE}" dt="2022-07-01T22:36:26.051" v="99" actId="26606"/>
          <ac:spMkLst>
            <pc:docMk/>
            <pc:sldMk cId="4161162085" sldId="258"/>
            <ac:spMk id="85" creationId="{32BC26D8-82FB-445E-AA49-62A77D7C1EE0}"/>
          </ac:spMkLst>
        </pc:spChg>
        <pc:spChg chg="add del">
          <ac:chgData name="Sarah Gothard" userId="0e53f415fda5f162" providerId="LiveId" clId="{4305371A-0811-4969-B948-5057DDEF0FFE}" dt="2022-07-01T22:36:26.051" v="99" actId="26606"/>
          <ac:spMkLst>
            <pc:docMk/>
            <pc:sldMk cId="4161162085" sldId="258"/>
            <ac:spMk id="87" creationId="{CB44330D-EA18-4254-AA95-EB49948539B8}"/>
          </ac:spMkLst>
        </pc:spChg>
        <pc:spChg chg="add">
          <ac:chgData name="Sarah Gothard" userId="0e53f415fda5f162" providerId="LiveId" clId="{4305371A-0811-4969-B948-5057DDEF0FFE}" dt="2022-07-01T22:36:26.051" v="99" actId="26606"/>
          <ac:spMkLst>
            <pc:docMk/>
            <pc:sldMk cId="4161162085" sldId="258"/>
            <ac:spMk id="92" creationId="{42A4FC2C-047E-45A5-965D-8E1E3BF09BC6}"/>
          </ac:spMkLst>
        </pc:spChg>
        <pc:picChg chg="del">
          <ac:chgData name="Sarah Gothard" userId="0e53f415fda5f162" providerId="LiveId" clId="{4305371A-0811-4969-B948-5057DDEF0FFE}" dt="2022-07-01T22:30:40.118" v="0" actId="478"/>
          <ac:picMkLst>
            <pc:docMk/>
            <pc:sldMk cId="4161162085" sldId="258"/>
            <ac:picMk id="3" creationId="{64AA66D7-ACD1-443A-8396-854168E16EF3}"/>
          </ac:picMkLst>
        </pc:picChg>
        <pc:picChg chg="add mod">
          <ac:chgData name="Sarah Gothard" userId="0e53f415fda5f162" providerId="LiveId" clId="{4305371A-0811-4969-B948-5057DDEF0FFE}" dt="2022-07-01T22:36:26.051" v="99" actId="26606"/>
          <ac:picMkLst>
            <pc:docMk/>
            <pc:sldMk cId="4161162085" sldId="258"/>
            <ac:picMk id="4" creationId="{6A2400D1-2DE4-402C-A544-C5AB299D5B6E}"/>
          </ac:picMkLst>
        </pc:picChg>
      </pc:sldChg>
      <pc:sldChg chg="addSp delSp modSp new add del mod setBg">
        <pc:chgData name="Sarah Gothard" userId="0e53f415fda5f162" providerId="LiveId" clId="{4305371A-0811-4969-B948-5057DDEF0FFE}" dt="2022-07-01T22:38:07.012" v="103" actId="207"/>
        <pc:sldMkLst>
          <pc:docMk/>
          <pc:sldMk cId="1392330127" sldId="259"/>
        </pc:sldMkLst>
        <pc:spChg chg="del">
          <ac:chgData name="Sarah Gothard" userId="0e53f415fda5f162" providerId="LiveId" clId="{4305371A-0811-4969-B948-5057DDEF0FFE}" dt="2022-07-01T22:31:22.048" v="13" actId="26606"/>
          <ac:spMkLst>
            <pc:docMk/>
            <pc:sldMk cId="1392330127" sldId="259"/>
            <ac:spMk id="2" creationId="{FB201047-023C-4F48-995E-619D6E085910}"/>
          </ac:spMkLst>
        </pc:spChg>
        <pc:spChg chg="add del">
          <ac:chgData name="Sarah Gothard" userId="0e53f415fda5f162" providerId="LiveId" clId="{4305371A-0811-4969-B948-5057DDEF0FFE}" dt="2022-07-01T22:31:19.617" v="12"/>
          <ac:spMkLst>
            <pc:docMk/>
            <pc:sldMk cId="1392330127" sldId="259"/>
            <ac:spMk id="3" creationId="{DFAC6E61-F1E9-40C4-A100-636E352DF32A}"/>
          </ac:spMkLst>
        </pc:spChg>
        <pc:spChg chg="mod ord">
          <ac:chgData name="Sarah Gothard" userId="0e53f415fda5f162" providerId="LiveId" clId="{4305371A-0811-4969-B948-5057DDEF0FFE}" dt="2022-07-01T22:38:07.012" v="103" actId="207"/>
          <ac:spMkLst>
            <pc:docMk/>
            <pc:sldMk cId="1392330127" sldId="259"/>
            <ac:spMk id="4" creationId="{AA57620B-EBDC-464F-8615-87AF3ACB7598}"/>
          </ac:spMkLst>
        </pc:spChg>
        <pc:spChg chg="add">
          <ac:chgData name="Sarah Gothard" userId="0e53f415fda5f162" providerId="LiveId" clId="{4305371A-0811-4969-B948-5057DDEF0FFE}" dt="2022-07-01T22:31:22.048" v="13" actId="26606"/>
          <ac:spMkLst>
            <pc:docMk/>
            <pc:sldMk cId="1392330127" sldId="259"/>
            <ac:spMk id="11" creationId="{32BC26D8-82FB-445E-AA49-62A77D7C1EE0}"/>
          </ac:spMkLst>
        </pc:spChg>
        <pc:spChg chg="add">
          <ac:chgData name="Sarah Gothard" userId="0e53f415fda5f162" providerId="LiveId" clId="{4305371A-0811-4969-B948-5057DDEF0FFE}" dt="2022-07-01T22:31:22.048" v="13" actId="26606"/>
          <ac:spMkLst>
            <pc:docMk/>
            <pc:sldMk cId="1392330127" sldId="259"/>
            <ac:spMk id="13" creationId="{CB44330D-EA18-4254-AA95-EB49948539B8}"/>
          </ac:spMkLst>
        </pc:spChg>
        <pc:picChg chg="add del mod">
          <ac:chgData name="Sarah Gothard" userId="0e53f415fda5f162" providerId="LiveId" clId="{4305371A-0811-4969-B948-5057DDEF0FFE}" dt="2022-07-01T22:37:48.609" v="102" actId="1076"/>
          <ac:picMkLst>
            <pc:docMk/>
            <pc:sldMk cId="1392330127" sldId="259"/>
            <ac:picMk id="6" creationId="{F5B3601D-514A-4E73-85AA-E7BCFE88289C}"/>
          </ac:picMkLst>
        </pc:picChg>
      </pc:sldChg>
      <pc:sldChg chg="del">
        <pc:chgData name="Sarah Gothard" userId="0e53f415fda5f162" providerId="LiveId" clId="{4305371A-0811-4969-B948-5057DDEF0FFE}" dt="2022-07-01T22:30:57.327" v="2" actId="47"/>
        <pc:sldMkLst>
          <pc:docMk/>
          <pc:sldMk cId="3484620080" sldId="259"/>
        </pc:sldMkLst>
      </pc:sldChg>
      <pc:sldChg chg="addSp delSp modSp new mod setBg">
        <pc:chgData name="Sarah Gothard" userId="0e53f415fda5f162" providerId="LiveId" clId="{4305371A-0811-4969-B948-5057DDEF0FFE}" dt="2022-07-01T22:38:15.924" v="104"/>
        <pc:sldMkLst>
          <pc:docMk/>
          <pc:sldMk cId="407829064" sldId="260"/>
        </pc:sldMkLst>
        <pc:spChg chg="del">
          <ac:chgData name="Sarah Gothard" userId="0e53f415fda5f162" providerId="LiveId" clId="{4305371A-0811-4969-B948-5057DDEF0FFE}" dt="2022-07-01T22:31:36.087" v="17" actId="26606"/>
          <ac:spMkLst>
            <pc:docMk/>
            <pc:sldMk cId="407829064" sldId="260"/>
            <ac:spMk id="2" creationId="{7179D46C-7E94-4DDA-924B-8A148B43367E}"/>
          </ac:spMkLst>
        </pc:spChg>
        <pc:spChg chg="del">
          <ac:chgData name="Sarah Gothard" userId="0e53f415fda5f162" providerId="LiveId" clId="{4305371A-0811-4969-B948-5057DDEF0FFE}" dt="2022-07-01T22:31:33.582" v="16"/>
          <ac:spMkLst>
            <pc:docMk/>
            <pc:sldMk cId="407829064" sldId="260"/>
            <ac:spMk id="3" creationId="{A8F48F71-68BA-4200-95C9-826E0B4A403E}"/>
          </ac:spMkLst>
        </pc:spChg>
        <pc:spChg chg="mod">
          <ac:chgData name="Sarah Gothard" userId="0e53f415fda5f162" providerId="LiveId" clId="{4305371A-0811-4969-B948-5057DDEF0FFE}" dt="2022-07-01T22:31:36.087" v="17" actId="26606"/>
          <ac:spMkLst>
            <pc:docMk/>
            <pc:sldMk cId="407829064" sldId="260"/>
            <ac:spMk id="4" creationId="{DB44469D-13DD-4E20-A32D-9511AB0C8664}"/>
          </ac:spMkLst>
        </pc:spChg>
        <pc:spChg chg="add mod">
          <ac:chgData name="Sarah Gothard" userId="0e53f415fda5f162" providerId="LiveId" clId="{4305371A-0811-4969-B948-5057DDEF0FFE}" dt="2022-07-01T22:38:15.924" v="104"/>
          <ac:spMkLst>
            <pc:docMk/>
            <pc:sldMk cId="407829064" sldId="260"/>
            <ac:spMk id="9" creationId="{323784B5-0FAA-4E44-B9F9-54E85E929780}"/>
          </ac:spMkLst>
        </pc:spChg>
        <pc:spChg chg="add">
          <ac:chgData name="Sarah Gothard" userId="0e53f415fda5f162" providerId="LiveId" clId="{4305371A-0811-4969-B948-5057DDEF0FFE}" dt="2022-07-01T22:31:36.087" v="17" actId="26606"/>
          <ac:spMkLst>
            <pc:docMk/>
            <pc:sldMk cId="407829064" sldId="260"/>
            <ac:spMk id="11" creationId="{32BC26D8-82FB-445E-AA49-62A77D7C1EE0}"/>
          </ac:spMkLst>
        </pc:spChg>
        <pc:spChg chg="add">
          <ac:chgData name="Sarah Gothard" userId="0e53f415fda5f162" providerId="LiveId" clId="{4305371A-0811-4969-B948-5057DDEF0FFE}" dt="2022-07-01T22:31:36.087" v="17" actId="26606"/>
          <ac:spMkLst>
            <pc:docMk/>
            <pc:sldMk cId="407829064" sldId="260"/>
            <ac:spMk id="13" creationId="{CB44330D-EA18-4254-AA95-EB49948539B8}"/>
          </ac:spMkLst>
        </pc:spChg>
        <pc:picChg chg="add mod">
          <ac:chgData name="Sarah Gothard" userId="0e53f415fda5f162" providerId="LiveId" clId="{4305371A-0811-4969-B948-5057DDEF0FFE}" dt="2022-07-01T22:32:34.853" v="24" actId="14100"/>
          <ac:picMkLst>
            <pc:docMk/>
            <pc:sldMk cId="407829064" sldId="260"/>
            <ac:picMk id="6" creationId="{FACD75D5-10EC-4F30-8BCE-E19C69B2C448}"/>
          </ac:picMkLst>
        </pc:picChg>
      </pc:sldChg>
      <pc:sldChg chg="del">
        <pc:chgData name="Sarah Gothard" userId="0e53f415fda5f162" providerId="LiveId" clId="{4305371A-0811-4969-B948-5057DDEF0FFE}" dt="2022-07-01T22:30:57.327" v="2" actId="47"/>
        <pc:sldMkLst>
          <pc:docMk/>
          <pc:sldMk cId="4125586725" sldId="260"/>
        </pc:sldMkLst>
      </pc:sldChg>
      <pc:sldChg chg="del">
        <pc:chgData name="Sarah Gothard" userId="0e53f415fda5f162" providerId="LiveId" clId="{4305371A-0811-4969-B948-5057DDEF0FFE}" dt="2022-07-01T22:30:57.327" v="2" actId="47"/>
        <pc:sldMkLst>
          <pc:docMk/>
          <pc:sldMk cId="543281710" sldId="261"/>
        </pc:sldMkLst>
      </pc:sldChg>
      <pc:sldChg chg="addSp delSp modSp new mod setBg">
        <pc:chgData name="Sarah Gothard" userId="0e53f415fda5f162" providerId="LiveId" clId="{4305371A-0811-4969-B948-5057DDEF0FFE}" dt="2022-07-01T22:38:21.373" v="106"/>
        <pc:sldMkLst>
          <pc:docMk/>
          <pc:sldMk cId="3502133936" sldId="261"/>
        </pc:sldMkLst>
        <pc:spChg chg="del">
          <ac:chgData name="Sarah Gothard" userId="0e53f415fda5f162" providerId="LiveId" clId="{4305371A-0811-4969-B948-5057DDEF0FFE}" dt="2022-07-01T22:32:59.103" v="29" actId="26606"/>
          <ac:spMkLst>
            <pc:docMk/>
            <pc:sldMk cId="3502133936" sldId="261"/>
            <ac:spMk id="2" creationId="{E2AF134E-3E0F-40B6-B682-173908C48DED}"/>
          </ac:spMkLst>
        </pc:spChg>
        <pc:spChg chg="del">
          <ac:chgData name="Sarah Gothard" userId="0e53f415fda5f162" providerId="LiveId" clId="{4305371A-0811-4969-B948-5057DDEF0FFE}" dt="2022-07-01T22:32:54.790" v="26"/>
          <ac:spMkLst>
            <pc:docMk/>
            <pc:sldMk cId="3502133936" sldId="261"/>
            <ac:spMk id="3" creationId="{480EA696-0888-4DA9-963F-082F55E53ED7}"/>
          </ac:spMkLst>
        </pc:spChg>
        <pc:spChg chg="mod">
          <ac:chgData name="Sarah Gothard" userId="0e53f415fda5f162" providerId="LiveId" clId="{4305371A-0811-4969-B948-5057DDEF0FFE}" dt="2022-07-01T22:32:59.103" v="29" actId="26606"/>
          <ac:spMkLst>
            <pc:docMk/>
            <pc:sldMk cId="3502133936" sldId="261"/>
            <ac:spMk id="4" creationId="{0717244E-1BA1-4DD2-AD49-CB5B746D1364}"/>
          </ac:spMkLst>
        </pc:spChg>
        <pc:spChg chg="add mod">
          <ac:chgData name="Sarah Gothard" userId="0e53f415fda5f162" providerId="LiveId" clId="{4305371A-0811-4969-B948-5057DDEF0FFE}" dt="2022-07-01T22:38:21.373" v="106"/>
          <ac:spMkLst>
            <pc:docMk/>
            <pc:sldMk cId="3502133936" sldId="261"/>
            <ac:spMk id="8" creationId="{56B68EA9-A3F6-4714-9DD6-9FF5C83C1520}"/>
          </ac:spMkLst>
        </pc:spChg>
        <pc:spChg chg="add">
          <ac:chgData name="Sarah Gothard" userId="0e53f415fda5f162" providerId="LiveId" clId="{4305371A-0811-4969-B948-5057DDEF0FFE}" dt="2022-07-01T22:32:59.103" v="29" actId="26606"/>
          <ac:spMkLst>
            <pc:docMk/>
            <pc:sldMk cId="3502133936" sldId="261"/>
            <ac:spMk id="11" creationId="{42A4FC2C-047E-45A5-965D-8E1E3BF09BC6}"/>
          </ac:spMkLst>
        </pc:spChg>
        <pc:picChg chg="add mod">
          <ac:chgData name="Sarah Gothard" userId="0e53f415fda5f162" providerId="LiveId" clId="{4305371A-0811-4969-B948-5057DDEF0FFE}" dt="2022-07-01T22:32:59.103" v="29" actId="26606"/>
          <ac:picMkLst>
            <pc:docMk/>
            <pc:sldMk cId="3502133936" sldId="261"/>
            <ac:picMk id="6" creationId="{EAE8DD86-60B8-490C-95CB-A91FD42EB434}"/>
          </ac:picMkLst>
        </pc:picChg>
      </pc:sldChg>
      <pc:sldChg chg="addSp delSp modSp new mod setBg">
        <pc:chgData name="Sarah Gothard" userId="0e53f415fda5f162" providerId="LiveId" clId="{4305371A-0811-4969-B948-5057DDEF0FFE}" dt="2022-07-01T22:38:23.348" v="107"/>
        <pc:sldMkLst>
          <pc:docMk/>
          <pc:sldMk cId="483984552" sldId="262"/>
        </pc:sldMkLst>
        <pc:spChg chg="del">
          <ac:chgData name="Sarah Gothard" userId="0e53f415fda5f162" providerId="LiveId" clId="{4305371A-0811-4969-B948-5057DDEF0FFE}" dt="2022-07-01T22:33:13.595" v="34" actId="26606"/>
          <ac:spMkLst>
            <pc:docMk/>
            <pc:sldMk cId="483984552" sldId="262"/>
            <ac:spMk id="2" creationId="{69C38779-6A9E-4F8B-A90A-BE4190C3B290}"/>
          </ac:spMkLst>
        </pc:spChg>
        <pc:spChg chg="del">
          <ac:chgData name="Sarah Gothard" userId="0e53f415fda5f162" providerId="LiveId" clId="{4305371A-0811-4969-B948-5057DDEF0FFE}" dt="2022-07-01T22:33:09.894" v="31"/>
          <ac:spMkLst>
            <pc:docMk/>
            <pc:sldMk cId="483984552" sldId="262"/>
            <ac:spMk id="3" creationId="{28F46795-0874-4FD2-ADE9-5710C500B2F6}"/>
          </ac:spMkLst>
        </pc:spChg>
        <pc:spChg chg="mod">
          <ac:chgData name="Sarah Gothard" userId="0e53f415fda5f162" providerId="LiveId" clId="{4305371A-0811-4969-B948-5057DDEF0FFE}" dt="2022-07-01T22:33:13.595" v="34" actId="26606"/>
          <ac:spMkLst>
            <pc:docMk/>
            <pc:sldMk cId="483984552" sldId="262"/>
            <ac:spMk id="4" creationId="{D444D3EE-7A03-4FEA-ABDF-8EF0848F31FC}"/>
          </ac:spMkLst>
        </pc:spChg>
        <pc:spChg chg="add mod">
          <ac:chgData name="Sarah Gothard" userId="0e53f415fda5f162" providerId="LiveId" clId="{4305371A-0811-4969-B948-5057DDEF0FFE}" dt="2022-07-01T22:38:23.348" v="107"/>
          <ac:spMkLst>
            <pc:docMk/>
            <pc:sldMk cId="483984552" sldId="262"/>
            <ac:spMk id="8" creationId="{4F4E0339-E53C-4755-82A6-B7633C401DBD}"/>
          </ac:spMkLst>
        </pc:spChg>
        <pc:spChg chg="add">
          <ac:chgData name="Sarah Gothard" userId="0e53f415fda5f162" providerId="LiveId" clId="{4305371A-0811-4969-B948-5057DDEF0FFE}" dt="2022-07-01T22:33:13.595" v="34" actId="26606"/>
          <ac:spMkLst>
            <pc:docMk/>
            <pc:sldMk cId="483984552" sldId="262"/>
            <ac:spMk id="11" creationId="{42A4FC2C-047E-45A5-965D-8E1E3BF09BC6}"/>
          </ac:spMkLst>
        </pc:spChg>
        <pc:picChg chg="add mod">
          <ac:chgData name="Sarah Gothard" userId="0e53f415fda5f162" providerId="LiveId" clId="{4305371A-0811-4969-B948-5057DDEF0FFE}" dt="2022-07-01T22:33:13.595" v="34" actId="26606"/>
          <ac:picMkLst>
            <pc:docMk/>
            <pc:sldMk cId="483984552" sldId="262"/>
            <ac:picMk id="6" creationId="{2FD401B5-1186-442C-AC95-6C160D9D0AA5}"/>
          </ac:picMkLst>
        </pc:picChg>
      </pc:sldChg>
      <pc:sldChg chg="del">
        <pc:chgData name="Sarah Gothard" userId="0e53f415fda5f162" providerId="LiveId" clId="{4305371A-0811-4969-B948-5057DDEF0FFE}" dt="2022-07-01T22:30:57.327" v="2" actId="47"/>
        <pc:sldMkLst>
          <pc:docMk/>
          <pc:sldMk cId="572051595" sldId="262"/>
        </pc:sldMkLst>
      </pc:sldChg>
      <pc:sldChg chg="del">
        <pc:chgData name="Sarah Gothard" userId="0e53f415fda5f162" providerId="LiveId" clId="{4305371A-0811-4969-B948-5057DDEF0FFE}" dt="2022-07-01T22:30:57.327" v="2" actId="47"/>
        <pc:sldMkLst>
          <pc:docMk/>
          <pc:sldMk cId="184595839" sldId="263"/>
        </pc:sldMkLst>
      </pc:sldChg>
      <pc:sldChg chg="addSp delSp modSp new mod setBg">
        <pc:chgData name="Sarah Gothard" userId="0e53f415fda5f162" providerId="LiveId" clId="{4305371A-0811-4969-B948-5057DDEF0FFE}" dt="2022-07-01T22:38:25.124" v="108"/>
        <pc:sldMkLst>
          <pc:docMk/>
          <pc:sldMk cId="1986741556" sldId="263"/>
        </pc:sldMkLst>
        <pc:spChg chg="del">
          <ac:chgData name="Sarah Gothard" userId="0e53f415fda5f162" providerId="LiveId" clId="{4305371A-0811-4969-B948-5057DDEF0FFE}" dt="2022-07-01T22:33:40.886" v="39" actId="26606"/>
          <ac:spMkLst>
            <pc:docMk/>
            <pc:sldMk cId="1986741556" sldId="263"/>
            <ac:spMk id="2" creationId="{181C27BE-A0CF-4E5D-9A64-E7D457739DA4}"/>
          </ac:spMkLst>
        </pc:spChg>
        <pc:spChg chg="del">
          <ac:chgData name="Sarah Gothard" userId="0e53f415fda5f162" providerId="LiveId" clId="{4305371A-0811-4969-B948-5057DDEF0FFE}" dt="2022-07-01T22:33:37.406" v="36"/>
          <ac:spMkLst>
            <pc:docMk/>
            <pc:sldMk cId="1986741556" sldId="263"/>
            <ac:spMk id="3" creationId="{ADE3CA71-2205-4752-A19D-EAB2849A773F}"/>
          </ac:spMkLst>
        </pc:spChg>
        <pc:spChg chg="mod">
          <ac:chgData name="Sarah Gothard" userId="0e53f415fda5f162" providerId="LiveId" clId="{4305371A-0811-4969-B948-5057DDEF0FFE}" dt="2022-07-01T22:33:40.886" v="39" actId="26606"/>
          <ac:spMkLst>
            <pc:docMk/>
            <pc:sldMk cId="1986741556" sldId="263"/>
            <ac:spMk id="4" creationId="{D7FFCA9B-A14B-4631-855C-29D4D6BDD971}"/>
          </ac:spMkLst>
        </pc:spChg>
        <pc:spChg chg="add mod">
          <ac:chgData name="Sarah Gothard" userId="0e53f415fda5f162" providerId="LiveId" clId="{4305371A-0811-4969-B948-5057DDEF0FFE}" dt="2022-07-01T22:38:25.124" v="108"/>
          <ac:spMkLst>
            <pc:docMk/>
            <pc:sldMk cId="1986741556" sldId="263"/>
            <ac:spMk id="8" creationId="{BB0E66DC-A066-433F-8B26-1C728C7239CB}"/>
          </ac:spMkLst>
        </pc:spChg>
        <pc:spChg chg="add">
          <ac:chgData name="Sarah Gothard" userId="0e53f415fda5f162" providerId="LiveId" clId="{4305371A-0811-4969-B948-5057DDEF0FFE}" dt="2022-07-01T22:33:40.886" v="39" actId="26606"/>
          <ac:spMkLst>
            <pc:docMk/>
            <pc:sldMk cId="1986741556" sldId="263"/>
            <ac:spMk id="11" creationId="{42A4FC2C-047E-45A5-965D-8E1E3BF09BC6}"/>
          </ac:spMkLst>
        </pc:spChg>
        <pc:picChg chg="add mod">
          <ac:chgData name="Sarah Gothard" userId="0e53f415fda5f162" providerId="LiveId" clId="{4305371A-0811-4969-B948-5057DDEF0FFE}" dt="2022-07-01T22:33:40.886" v="39" actId="26606"/>
          <ac:picMkLst>
            <pc:docMk/>
            <pc:sldMk cId="1986741556" sldId="263"/>
            <ac:picMk id="6" creationId="{61B58174-F25B-47D9-BEDF-F192F8EE82CA}"/>
          </ac:picMkLst>
        </pc:picChg>
      </pc:sldChg>
      <pc:sldChg chg="del">
        <pc:chgData name="Sarah Gothard" userId="0e53f415fda5f162" providerId="LiveId" clId="{4305371A-0811-4969-B948-5057DDEF0FFE}" dt="2022-07-01T22:30:57.327" v="2" actId="47"/>
        <pc:sldMkLst>
          <pc:docMk/>
          <pc:sldMk cId="1742883110" sldId="264"/>
        </pc:sldMkLst>
      </pc:sldChg>
      <pc:sldChg chg="addSp delSp modSp new mod setBg">
        <pc:chgData name="Sarah Gothard" userId="0e53f415fda5f162" providerId="LiveId" clId="{4305371A-0811-4969-B948-5057DDEF0FFE}" dt="2022-07-01T22:38:27.084" v="109"/>
        <pc:sldMkLst>
          <pc:docMk/>
          <pc:sldMk cId="2031540805" sldId="264"/>
        </pc:sldMkLst>
        <pc:spChg chg="del">
          <ac:chgData name="Sarah Gothard" userId="0e53f415fda5f162" providerId="LiveId" clId="{4305371A-0811-4969-B948-5057DDEF0FFE}" dt="2022-07-01T22:33:50.564" v="44" actId="26606"/>
          <ac:spMkLst>
            <pc:docMk/>
            <pc:sldMk cId="2031540805" sldId="264"/>
            <ac:spMk id="2" creationId="{D7748A4C-1C8C-4CB7-9E82-7BACDCA111D8}"/>
          </ac:spMkLst>
        </pc:spChg>
        <pc:spChg chg="del">
          <ac:chgData name="Sarah Gothard" userId="0e53f415fda5f162" providerId="LiveId" clId="{4305371A-0811-4969-B948-5057DDEF0FFE}" dt="2022-07-01T22:33:47.692" v="41"/>
          <ac:spMkLst>
            <pc:docMk/>
            <pc:sldMk cId="2031540805" sldId="264"/>
            <ac:spMk id="3" creationId="{750B2154-72BF-4832-B796-7CE410F505A4}"/>
          </ac:spMkLst>
        </pc:spChg>
        <pc:spChg chg="mod">
          <ac:chgData name="Sarah Gothard" userId="0e53f415fda5f162" providerId="LiveId" clId="{4305371A-0811-4969-B948-5057DDEF0FFE}" dt="2022-07-01T22:33:50.564" v="44" actId="26606"/>
          <ac:spMkLst>
            <pc:docMk/>
            <pc:sldMk cId="2031540805" sldId="264"/>
            <ac:spMk id="4" creationId="{28EF4183-4E49-43B8-8256-ADE960EB9696}"/>
          </ac:spMkLst>
        </pc:spChg>
        <pc:spChg chg="add mod">
          <ac:chgData name="Sarah Gothard" userId="0e53f415fda5f162" providerId="LiveId" clId="{4305371A-0811-4969-B948-5057DDEF0FFE}" dt="2022-07-01T22:38:27.084" v="109"/>
          <ac:spMkLst>
            <pc:docMk/>
            <pc:sldMk cId="2031540805" sldId="264"/>
            <ac:spMk id="8" creationId="{E1AB9285-15FF-4487-A453-909F8B119760}"/>
          </ac:spMkLst>
        </pc:spChg>
        <pc:spChg chg="add">
          <ac:chgData name="Sarah Gothard" userId="0e53f415fda5f162" providerId="LiveId" clId="{4305371A-0811-4969-B948-5057DDEF0FFE}" dt="2022-07-01T22:33:50.564" v="44" actId="26606"/>
          <ac:spMkLst>
            <pc:docMk/>
            <pc:sldMk cId="2031540805" sldId="264"/>
            <ac:spMk id="11" creationId="{42A4FC2C-047E-45A5-965D-8E1E3BF09BC6}"/>
          </ac:spMkLst>
        </pc:spChg>
        <pc:picChg chg="add mod">
          <ac:chgData name="Sarah Gothard" userId="0e53f415fda5f162" providerId="LiveId" clId="{4305371A-0811-4969-B948-5057DDEF0FFE}" dt="2022-07-01T22:33:50.564" v="44" actId="26606"/>
          <ac:picMkLst>
            <pc:docMk/>
            <pc:sldMk cId="2031540805" sldId="264"/>
            <ac:picMk id="6" creationId="{8B245131-0882-454C-9A30-A3AEADCDBBC3}"/>
          </ac:picMkLst>
        </pc:picChg>
      </pc:sldChg>
      <pc:sldChg chg="del">
        <pc:chgData name="Sarah Gothard" userId="0e53f415fda5f162" providerId="LiveId" clId="{4305371A-0811-4969-B948-5057DDEF0FFE}" dt="2022-07-01T22:30:57.327" v="2" actId="47"/>
        <pc:sldMkLst>
          <pc:docMk/>
          <pc:sldMk cId="3055736739" sldId="265"/>
        </pc:sldMkLst>
      </pc:sldChg>
      <pc:sldChg chg="addSp delSp modSp new mod setBg">
        <pc:chgData name="Sarah Gothard" userId="0e53f415fda5f162" providerId="LiveId" clId="{4305371A-0811-4969-B948-5057DDEF0FFE}" dt="2022-07-01T22:38:33.746" v="110"/>
        <pc:sldMkLst>
          <pc:docMk/>
          <pc:sldMk cId="3241889173" sldId="265"/>
        </pc:sldMkLst>
        <pc:spChg chg="del">
          <ac:chgData name="Sarah Gothard" userId="0e53f415fda5f162" providerId="LiveId" clId="{4305371A-0811-4969-B948-5057DDEF0FFE}" dt="2022-07-01T22:33:58.955" v="47" actId="26606"/>
          <ac:spMkLst>
            <pc:docMk/>
            <pc:sldMk cId="3241889173" sldId="265"/>
            <ac:spMk id="2" creationId="{D12E4031-B793-4841-B8F7-9E814BC491AE}"/>
          </ac:spMkLst>
        </pc:spChg>
        <pc:spChg chg="del">
          <ac:chgData name="Sarah Gothard" userId="0e53f415fda5f162" providerId="LiveId" clId="{4305371A-0811-4969-B948-5057DDEF0FFE}" dt="2022-07-01T22:33:56.320" v="46"/>
          <ac:spMkLst>
            <pc:docMk/>
            <pc:sldMk cId="3241889173" sldId="265"/>
            <ac:spMk id="3" creationId="{A5980EAF-A820-4AC3-A766-9974FD6334CB}"/>
          </ac:spMkLst>
        </pc:spChg>
        <pc:spChg chg="mod">
          <ac:chgData name="Sarah Gothard" userId="0e53f415fda5f162" providerId="LiveId" clId="{4305371A-0811-4969-B948-5057DDEF0FFE}" dt="2022-07-01T22:33:58.955" v="47" actId="26606"/>
          <ac:spMkLst>
            <pc:docMk/>
            <pc:sldMk cId="3241889173" sldId="265"/>
            <ac:spMk id="4" creationId="{E10BE006-A4EF-4FE7-BF57-A94484B07E0E}"/>
          </ac:spMkLst>
        </pc:spChg>
        <pc:spChg chg="add mod">
          <ac:chgData name="Sarah Gothard" userId="0e53f415fda5f162" providerId="LiveId" clId="{4305371A-0811-4969-B948-5057DDEF0FFE}" dt="2022-07-01T22:38:33.746" v="110"/>
          <ac:spMkLst>
            <pc:docMk/>
            <pc:sldMk cId="3241889173" sldId="265"/>
            <ac:spMk id="8" creationId="{C6A24E2E-0B13-4538-8C94-712EF59F608D}"/>
          </ac:spMkLst>
        </pc:spChg>
        <pc:spChg chg="add">
          <ac:chgData name="Sarah Gothard" userId="0e53f415fda5f162" providerId="LiveId" clId="{4305371A-0811-4969-B948-5057DDEF0FFE}" dt="2022-07-01T22:33:58.955" v="47" actId="26606"/>
          <ac:spMkLst>
            <pc:docMk/>
            <pc:sldMk cId="3241889173" sldId="265"/>
            <ac:spMk id="11" creationId="{42A4FC2C-047E-45A5-965D-8E1E3BF09BC6}"/>
          </ac:spMkLst>
        </pc:spChg>
        <pc:picChg chg="add mod">
          <ac:chgData name="Sarah Gothard" userId="0e53f415fda5f162" providerId="LiveId" clId="{4305371A-0811-4969-B948-5057DDEF0FFE}" dt="2022-07-01T22:33:59.018" v="49" actId="962"/>
          <ac:picMkLst>
            <pc:docMk/>
            <pc:sldMk cId="3241889173" sldId="265"/>
            <ac:picMk id="6" creationId="{BC52AFD4-7779-4B74-B84B-1DC395F571F1}"/>
          </ac:picMkLst>
        </pc:picChg>
      </pc:sldChg>
      <pc:sldChg chg="del">
        <pc:chgData name="Sarah Gothard" userId="0e53f415fda5f162" providerId="LiveId" clId="{4305371A-0811-4969-B948-5057DDEF0FFE}" dt="2022-07-01T22:30:57.327" v="2" actId="47"/>
        <pc:sldMkLst>
          <pc:docMk/>
          <pc:sldMk cId="9887240" sldId="266"/>
        </pc:sldMkLst>
      </pc:sldChg>
      <pc:sldChg chg="addSp delSp modSp new mod setBg">
        <pc:chgData name="Sarah Gothard" userId="0e53f415fda5f162" providerId="LiveId" clId="{4305371A-0811-4969-B948-5057DDEF0FFE}" dt="2022-07-01T22:38:35.680" v="111"/>
        <pc:sldMkLst>
          <pc:docMk/>
          <pc:sldMk cId="518428503" sldId="266"/>
        </pc:sldMkLst>
        <pc:spChg chg="del">
          <ac:chgData name="Sarah Gothard" userId="0e53f415fda5f162" providerId="LiveId" clId="{4305371A-0811-4969-B948-5057DDEF0FFE}" dt="2022-07-01T22:34:10.061" v="52" actId="26606"/>
          <ac:spMkLst>
            <pc:docMk/>
            <pc:sldMk cId="518428503" sldId="266"/>
            <ac:spMk id="2" creationId="{DDD05D92-9080-430C-8D77-D061DB0827EA}"/>
          </ac:spMkLst>
        </pc:spChg>
        <pc:spChg chg="del">
          <ac:chgData name="Sarah Gothard" userId="0e53f415fda5f162" providerId="LiveId" clId="{4305371A-0811-4969-B948-5057DDEF0FFE}" dt="2022-07-01T22:34:06.246" v="51"/>
          <ac:spMkLst>
            <pc:docMk/>
            <pc:sldMk cId="518428503" sldId="266"/>
            <ac:spMk id="3" creationId="{BC84EBB9-BB1B-4836-82F2-45D91B12BEFA}"/>
          </ac:spMkLst>
        </pc:spChg>
        <pc:spChg chg="mod">
          <ac:chgData name="Sarah Gothard" userId="0e53f415fda5f162" providerId="LiveId" clId="{4305371A-0811-4969-B948-5057DDEF0FFE}" dt="2022-07-01T22:34:10.061" v="52" actId="26606"/>
          <ac:spMkLst>
            <pc:docMk/>
            <pc:sldMk cId="518428503" sldId="266"/>
            <ac:spMk id="4" creationId="{61B86C8F-769C-41AF-9B44-322FC013029C}"/>
          </ac:spMkLst>
        </pc:spChg>
        <pc:spChg chg="add mod">
          <ac:chgData name="Sarah Gothard" userId="0e53f415fda5f162" providerId="LiveId" clId="{4305371A-0811-4969-B948-5057DDEF0FFE}" dt="2022-07-01T22:38:35.680" v="111"/>
          <ac:spMkLst>
            <pc:docMk/>
            <pc:sldMk cId="518428503" sldId="266"/>
            <ac:spMk id="8" creationId="{B00BC685-C01B-43BA-AE22-E4E74AC433A4}"/>
          </ac:spMkLst>
        </pc:spChg>
        <pc:spChg chg="add">
          <ac:chgData name="Sarah Gothard" userId="0e53f415fda5f162" providerId="LiveId" clId="{4305371A-0811-4969-B948-5057DDEF0FFE}" dt="2022-07-01T22:34:10.061" v="52" actId="26606"/>
          <ac:spMkLst>
            <pc:docMk/>
            <pc:sldMk cId="518428503" sldId="266"/>
            <ac:spMk id="11" creationId="{42A4FC2C-047E-45A5-965D-8E1E3BF09BC6}"/>
          </ac:spMkLst>
        </pc:spChg>
        <pc:picChg chg="add mod">
          <ac:chgData name="Sarah Gothard" userId="0e53f415fda5f162" providerId="LiveId" clId="{4305371A-0811-4969-B948-5057DDEF0FFE}" dt="2022-07-01T22:34:10.628" v="54" actId="962"/>
          <ac:picMkLst>
            <pc:docMk/>
            <pc:sldMk cId="518428503" sldId="266"/>
            <ac:picMk id="6" creationId="{63743700-45D0-4EBF-8FA5-EEB5151DF2F3}"/>
          </ac:picMkLst>
        </pc:picChg>
      </pc:sldChg>
      <pc:sldChg chg="del">
        <pc:chgData name="Sarah Gothard" userId="0e53f415fda5f162" providerId="LiveId" clId="{4305371A-0811-4969-B948-5057DDEF0FFE}" dt="2022-07-01T22:30:57.327" v="2" actId="47"/>
        <pc:sldMkLst>
          <pc:docMk/>
          <pc:sldMk cId="603758962" sldId="267"/>
        </pc:sldMkLst>
      </pc:sldChg>
      <pc:sldChg chg="addSp delSp modSp new mod setBg">
        <pc:chgData name="Sarah Gothard" userId="0e53f415fda5f162" providerId="LiveId" clId="{4305371A-0811-4969-B948-5057DDEF0FFE}" dt="2022-07-01T22:38:37.407" v="112"/>
        <pc:sldMkLst>
          <pc:docMk/>
          <pc:sldMk cId="1171104703" sldId="267"/>
        </pc:sldMkLst>
        <pc:spChg chg="del">
          <ac:chgData name="Sarah Gothard" userId="0e53f415fda5f162" providerId="LiveId" clId="{4305371A-0811-4969-B948-5057DDEF0FFE}" dt="2022-07-01T22:34:21.673" v="59" actId="26606"/>
          <ac:spMkLst>
            <pc:docMk/>
            <pc:sldMk cId="1171104703" sldId="267"/>
            <ac:spMk id="2" creationId="{382BF344-01B6-4CB2-AF30-BA99D52BF9C8}"/>
          </ac:spMkLst>
        </pc:spChg>
        <pc:spChg chg="del">
          <ac:chgData name="Sarah Gothard" userId="0e53f415fda5f162" providerId="LiveId" clId="{4305371A-0811-4969-B948-5057DDEF0FFE}" dt="2022-07-01T22:34:18.210" v="56"/>
          <ac:spMkLst>
            <pc:docMk/>
            <pc:sldMk cId="1171104703" sldId="267"/>
            <ac:spMk id="3" creationId="{B26D59C7-6939-41F3-967C-3C1ECCDB2207}"/>
          </ac:spMkLst>
        </pc:spChg>
        <pc:spChg chg="mod">
          <ac:chgData name="Sarah Gothard" userId="0e53f415fda5f162" providerId="LiveId" clId="{4305371A-0811-4969-B948-5057DDEF0FFE}" dt="2022-07-01T22:34:21.673" v="59" actId="26606"/>
          <ac:spMkLst>
            <pc:docMk/>
            <pc:sldMk cId="1171104703" sldId="267"/>
            <ac:spMk id="4" creationId="{5ED40780-4106-47A2-9730-B22FFBED92DF}"/>
          </ac:spMkLst>
        </pc:spChg>
        <pc:spChg chg="add mod">
          <ac:chgData name="Sarah Gothard" userId="0e53f415fda5f162" providerId="LiveId" clId="{4305371A-0811-4969-B948-5057DDEF0FFE}" dt="2022-07-01T22:38:37.407" v="112"/>
          <ac:spMkLst>
            <pc:docMk/>
            <pc:sldMk cId="1171104703" sldId="267"/>
            <ac:spMk id="8" creationId="{62C7D003-4F4F-455C-BD88-4BB0B53407C9}"/>
          </ac:spMkLst>
        </pc:spChg>
        <pc:spChg chg="add">
          <ac:chgData name="Sarah Gothard" userId="0e53f415fda5f162" providerId="LiveId" clId="{4305371A-0811-4969-B948-5057DDEF0FFE}" dt="2022-07-01T22:34:21.673" v="59" actId="26606"/>
          <ac:spMkLst>
            <pc:docMk/>
            <pc:sldMk cId="1171104703" sldId="267"/>
            <ac:spMk id="11" creationId="{42A4FC2C-047E-45A5-965D-8E1E3BF09BC6}"/>
          </ac:spMkLst>
        </pc:spChg>
        <pc:picChg chg="add mod">
          <ac:chgData name="Sarah Gothard" userId="0e53f415fda5f162" providerId="LiveId" clId="{4305371A-0811-4969-B948-5057DDEF0FFE}" dt="2022-07-01T22:34:21.673" v="59" actId="26606"/>
          <ac:picMkLst>
            <pc:docMk/>
            <pc:sldMk cId="1171104703" sldId="267"/>
            <ac:picMk id="6" creationId="{30A8DE4C-1C03-4B34-808C-358D5038DF9C}"/>
          </ac:picMkLst>
        </pc:picChg>
      </pc:sldChg>
      <pc:sldChg chg="del">
        <pc:chgData name="Sarah Gothard" userId="0e53f415fda5f162" providerId="LiveId" clId="{4305371A-0811-4969-B948-5057DDEF0FFE}" dt="2022-07-01T22:30:57.327" v="2" actId="47"/>
        <pc:sldMkLst>
          <pc:docMk/>
          <pc:sldMk cId="53781642" sldId="268"/>
        </pc:sldMkLst>
      </pc:sldChg>
      <pc:sldChg chg="addSp delSp modSp new mod setBg">
        <pc:chgData name="Sarah Gothard" userId="0e53f415fda5f162" providerId="LiveId" clId="{4305371A-0811-4969-B948-5057DDEF0FFE}" dt="2022-07-01T22:38:39.442" v="113"/>
        <pc:sldMkLst>
          <pc:docMk/>
          <pc:sldMk cId="233660632" sldId="268"/>
        </pc:sldMkLst>
        <pc:spChg chg="add del">
          <ac:chgData name="Sarah Gothard" userId="0e53f415fda5f162" providerId="LiveId" clId="{4305371A-0811-4969-B948-5057DDEF0FFE}" dt="2022-07-01T22:34:40.042" v="66" actId="26606"/>
          <ac:spMkLst>
            <pc:docMk/>
            <pc:sldMk cId="233660632" sldId="268"/>
            <ac:spMk id="2" creationId="{C8EF2EE7-888A-4F59-8411-66F5B045FE31}"/>
          </ac:spMkLst>
        </pc:spChg>
        <pc:spChg chg="del">
          <ac:chgData name="Sarah Gothard" userId="0e53f415fda5f162" providerId="LiveId" clId="{4305371A-0811-4969-B948-5057DDEF0FFE}" dt="2022-07-01T22:34:27.443" v="61"/>
          <ac:spMkLst>
            <pc:docMk/>
            <pc:sldMk cId="233660632" sldId="268"/>
            <ac:spMk id="3" creationId="{3BC5F606-1DD9-4DD0-84BD-EE0182DADD47}"/>
          </ac:spMkLst>
        </pc:spChg>
        <pc:spChg chg="mod">
          <ac:chgData name="Sarah Gothard" userId="0e53f415fda5f162" providerId="LiveId" clId="{4305371A-0811-4969-B948-5057DDEF0FFE}" dt="2022-07-01T22:34:40.042" v="66" actId="26606"/>
          <ac:spMkLst>
            <pc:docMk/>
            <pc:sldMk cId="233660632" sldId="268"/>
            <ac:spMk id="4" creationId="{C1EB014E-40B0-4F36-A1BA-A680BB047ED4}"/>
          </ac:spMkLst>
        </pc:spChg>
        <pc:spChg chg="add mod">
          <ac:chgData name="Sarah Gothard" userId="0e53f415fda5f162" providerId="LiveId" clId="{4305371A-0811-4969-B948-5057DDEF0FFE}" dt="2022-07-01T22:38:39.442" v="113"/>
          <ac:spMkLst>
            <pc:docMk/>
            <pc:sldMk cId="233660632" sldId="268"/>
            <ac:spMk id="9" creationId="{9892FDE3-942A-4A76-887E-66A0E3EF9B2A}"/>
          </ac:spMkLst>
        </pc:spChg>
        <pc:spChg chg="add del">
          <ac:chgData name="Sarah Gothard" userId="0e53f415fda5f162" providerId="LiveId" clId="{4305371A-0811-4969-B948-5057DDEF0FFE}" dt="2022-07-01T22:34:40.004" v="65" actId="26606"/>
          <ac:spMkLst>
            <pc:docMk/>
            <pc:sldMk cId="233660632" sldId="268"/>
            <ac:spMk id="11" creationId="{42A4FC2C-047E-45A5-965D-8E1E3BF09BC6}"/>
          </ac:spMkLst>
        </pc:spChg>
        <pc:spChg chg="add">
          <ac:chgData name="Sarah Gothard" userId="0e53f415fda5f162" providerId="LiveId" clId="{4305371A-0811-4969-B948-5057DDEF0FFE}" dt="2022-07-01T22:34:40.042" v="66" actId="26606"/>
          <ac:spMkLst>
            <pc:docMk/>
            <pc:sldMk cId="233660632" sldId="268"/>
            <ac:spMk id="13" creationId="{42A4FC2C-047E-45A5-965D-8E1E3BF09BC6}"/>
          </ac:spMkLst>
        </pc:spChg>
        <pc:picChg chg="add mod">
          <ac:chgData name="Sarah Gothard" userId="0e53f415fda5f162" providerId="LiveId" clId="{4305371A-0811-4969-B948-5057DDEF0FFE}" dt="2022-07-01T22:34:40.042" v="66" actId="26606"/>
          <ac:picMkLst>
            <pc:docMk/>
            <pc:sldMk cId="233660632" sldId="268"/>
            <ac:picMk id="6" creationId="{B670B4FE-A8F4-450B-8E6F-EF82EE63F446}"/>
          </ac:picMkLst>
        </pc:picChg>
      </pc:sldChg>
      <pc:sldChg chg="del">
        <pc:chgData name="Sarah Gothard" userId="0e53f415fda5f162" providerId="LiveId" clId="{4305371A-0811-4969-B948-5057DDEF0FFE}" dt="2022-07-01T22:30:57.327" v="2" actId="47"/>
        <pc:sldMkLst>
          <pc:docMk/>
          <pc:sldMk cId="135382923" sldId="269"/>
        </pc:sldMkLst>
      </pc:sldChg>
      <pc:sldChg chg="addSp delSp modSp new mod setBg">
        <pc:chgData name="Sarah Gothard" userId="0e53f415fda5f162" providerId="LiveId" clId="{4305371A-0811-4969-B948-5057DDEF0FFE}" dt="2022-07-01T22:38:43.878" v="114"/>
        <pc:sldMkLst>
          <pc:docMk/>
          <pc:sldMk cId="3140694310" sldId="269"/>
        </pc:sldMkLst>
        <pc:spChg chg="del">
          <ac:chgData name="Sarah Gothard" userId="0e53f415fda5f162" providerId="LiveId" clId="{4305371A-0811-4969-B948-5057DDEF0FFE}" dt="2022-07-01T22:34:50.688" v="71" actId="26606"/>
          <ac:spMkLst>
            <pc:docMk/>
            <pc:sldMk cId="3140694310" sldId="269"/>
            <ac:spMk id="2" creationId="{B075DABB-6106-4D8E-8839-68388BE3485C}"/>
          </ac:spMkLst>
        </pc:spChg>
        <pc:spChg chg="del">
          <ac:chgData name="Sarah Gothard" userId="0e53f415fda5f162" providerId="LiveId" clId="{4305371A-0811-4969-B948-5057DDEF0FFE}" dt="2022-07-01T22:34:47.621" v="68"/>
          <ac:spMkLst>
            <pc:docMk/>
            <pc:sldMk cId="3140694310" sldId="269"/>
            <ac:spMk id="3" creationId="{85A1CE9E-CFC6-40BD-AF99-CD7D6A2F8C6F}"/>
          </ac:spMkLst>
        </pc:spChg>
        <pc:spChg chg="mod">
          <ac:chgData name="Sarah Gothard" userId="0e53f415fda5f162" providerId="LiveId" clId="{4305371A-0811-4969-B948-5057DDEF0FFE}" dt="2022-07-01T22:34:50.688" v="71" actId="26606"/>
          <ac:spMkLst>
            <pc:docMk/>
            <pc:sldMk cId="3140694310" sldId="269"/>
            <ac:spMk id="4" creationId="{ECC527C2-5406-46B3-86CD-559808CB62B5}"/>
          </ac:spMkLst>
        </pc:spChg>
        <pc:spChg chg="add mod">
          <ac:chgData name="Sarah Gothard" userId="0e53f415fda5f162" providerId="LiveId" clId="{4305371A-0811-4969-B948-5057DDEF0FFE}" dt="2022-07-01T22:38:43.878" v="114"/>
          <ac:spMkLst>
            <pc:docMk/>
            <pc:sldMk cId="3140694310" sldId="269"/>
            <ac:spMk id="8" creationId="{8E13C34F-F89F-4E7C-B549-FBCA60B16453}"/>
          </ac:spMkLst>
        </pc:spChg>
        <pc:spChg chg="add">
          <ac:chgData name="Sarah Gothard" userId="0e53f415fda5f162" providerId="LiveId" clId="{4305371A-0811-4969-B948-5057DDEF0FFE}" dt="2022-07-01T22:34:50.688" v="71" actId="26606"/>
          <ac:spMkLst>
            <pc:docMk/>
            <pc:sldMk cId="3140694310" sldId="269"/>
            <ac:spMk id="11" creationId="{42A4FC2C-047E-45A5-965D-8E1E3BF09BC6}"/>
          </ac:spMkLst>
        </pc:spChg>
        <pc:picChg chg="add mod">
          <ac:chgData name="Sarah Gothard" userId="0e53f415fda5f162" providerId="LiveId" clId="{4305371A-0811-4969-B948-5057DDEF0FFE}" dt="2022-07-01T22:34:50.688" v="71" actId="26606"/>
          <ac:picMkLst>
            <pc:docMk/>
            <pc:sldMk cId="3140694310" sldId="269"/>
            <ac:picMk id="6" creationId="{E99D82E9-8AAD-4573-AE41-5709A464B821}"/>
          </ac:picMkLst>
        </pc:picChg>
      </pc:sldChg>
      <pc:sldChg chg="del">
        <pc:chgData name="Sarah Gothard" userId="0e53f415fda5f162" providerId="LiveId" clId="{4305371A-0811-4969-B948-5057DDEF0FFE}" dt="2022-07-01T22:30:57.327" v="2" actId="47"/>
        <pc:sldMkLst>
          <pc:docMk/>
          <pc:sldMk cId="1248642745" sldId="270"/>
        </pc:sldMkLst>
      </pc:sldChg>
      <pc:sldChg chg="addSp delSp modSp new mod setBg">
        <pc:chgData name="Sarah Gothard" userId="0e53f415fda5f162" providerId="LiveId" clId="{4305371A-0811-4969-B948-5057DDEF0FFE}" dt="2022-07-01T22:38:45.672" v="115"/>
        <pc:sldMkLst>
          <pc:docMk/>
          <pc:sldMk cId="3837338589" sldId="270"/>
        </pc:sldMkLst>
        <pc:spChg chg="del">
          <ac:chgData name="Sarah Gothard" userId="0e53f415fda5f162" providerId="LiveId" clId="{4305371A-0811-4969-B948-5057DDEF0FFE}" dt="2022-07-01T22:35:01.060" v="74" actId="26606"/>
          <ac:spMkLst>
            <pc:docMk/>
            <pc:sldMk cId="3837338589" sldId="270"/>
            <ac:spMk id="2" creationId="{7F90159F-9FC6-4151-864C-1F0B2586CB4A}"/>
          </ac:spMkLst>
        </pc:spChg>
        <pc:spChg chg="del">
          <ac:chgData name="Sarah Gothard" userId="0e53f415fda5f162" providerId="LiveId" clId="{4305371A-0811-4969-B948-5057DDEF0FFE}" dt="2022-07-01T22:34:57.856" v="73"/>
          <ac:spMkLst>
            <pc:docMk/>
            <pc:sldMk cId="3837338589" sldId="270"/>
            <ac:spMk id="3" creationId="{436587C9-9837-428B-BFEF-60ABA76F5B8C}"/>
          </ac:spMkLst>
        </pc:spChg>
        <pc:spChg chg="mod">
          <ac:chgData name="Sarah Gothard" userId="0e53f415fda5f162" providerId="LiveId" clId="{4305371A-0811-4969-B948-5057DDEF0FFE}" dt="2022-07-01T22:35:01.060" v="74" actId="26606"/>
          <ac:spMkLst>
            <pc:docMk/>
            <pc:sldMk cId="3837338589" sldId="270"/>
            <ac:spMk id="4" creationId="{C5FE9881-26CB-42A2-9246-2C57A12C2E03}"/>
          </ac:spMkLst>
        </pc:spChg>
        <pc:spChg chg="add mod">
          <ac:chgData name="Sarah Gothard" userId="0e53f415fda5f162" providerId="LiveId" clId="{4305371A-0811-4969-B948-5057DDEF0FFE}" dt="2022-07-01T22:38:45.672" v="115"/>
          <ac:spMkLst>
            <pc:docMk/>
            <pc:sldMk cId="3837338589" sldId="270"/>
            <ac:spMk id="8" creationId="{B117878F-313C-43D1-B23E-89FE39959FE1}"/>
          </ac:spMkLst>
        </pc:spChg>
        <pc:spChg chg="add">
          <ac:chgData name="Sarah Gothard" userId="0e53f415fda5f162" providerId="LiveId" clId="{4305371A-0811-4969-B948-5057DDEF0FFE}" dt="2022-07-01T22:35:01.060" v="74" actId="26606"/>
          <ac:spMkLst>
            <pc:docMk/>
            <pc:sldMk cId="3837338589" sldId="270"/>
            <ac:spMk id="11" creationId="{42A4FC2C-047E-45A5-965D-8E1E3BF09BC6}"/>
          </ac:spMkLst>
        </pc:spChg>
        <pc:picChg chg="add mod">
          <ac:chgData name="Sarah Gothard" userId="0e53f415fda5f162" providerId="LiveId" clId="{4305371A-0811-4969-B948-5057DDEF0FFE}" dt="2022-07-01T22:35:01.453" v="76" actId="962"/>
          <ac:picMkLst>
            <pc:docMk/>
            <pc:sldMk cId="3837338589" sldId="270"/>
            <ac:picMk id="6" creationId="{49A2C798-4714-485B-86C2-392979B7F4E1}"/>
          </ac:picMkLst>
        </pc:picChg>
      </pc:sldChg>
      <pc:sldChg chg="addSp delSp modSp new mod setBg">
        <pc:chgData name="Sarah Gothard" userId="0e53f415fda5f162" providerId="LiveId" clId="{4305371A-0811-4969-B948-5057DDEF0FFE}" dt="2022-07-01T22:38:48.447" v="117"/>
        <pc:sldMkLst>
          <pc:docMk/>
          <pc:sldMk cId="464885469" sldId="271"/>
        </pc:sldMkLst>
        <pc:spChg chg="del">
          <ac:chgData name="Sarah Gothard" userId="0e53f415fda5f162" providerId="LiveId" clId="{4305371A-0811-4969-B948-5057DDEF0FFE}" dt="2022-07-01T22:35:23.097" v="81" actId="26606"/>
          <ac:spMkLst>
            <pc:docMk/>
            <pc:sldMk cId="464885469" sldId="271"/>
            <ac:spMk id="2" creationId="{53A75674-DCCD-4ECD-8035-F4AC51025DEB}"/>
          </ac:spMkLst>
        </pc:spChg>
        <pc:spChg chg="del">
          <ac:chgData name="Sarah Gothard" userId="0e53f415fda5f162" providerId="LiveId" clId="{4305371A-0811-4969-B948-5057DDEF0FFE}" dt="2022-07-01T22:35:13.984" v="78"/>
          <ac:spMkLst>
            <pc:docMk/>
            <pc:sldMk cId="464885469" sldId="271"/>
            <ac:spMk id="3" creationId="{95B5BAB4-A9B4-4635-B392-C46013E82BD5}"/>
          </ac:spMkLst>
        </pc:spChg>
        <pc:spChg chg="mod">
          <ac:chgData name="Sarah Gothard" userId="0e53f415fda5f162" providerId="LiveId" clId="{4305371A-0811-4969-B948-5057DDEF0FFE}" dt="2022-07-01T22:35:23.097" v="81" actId="26606"/>
          <ac:spMkLst>
            <pc:docMk/>
            <pc:sldMk cId="464885469" sldId="271"/>
            <ac:spMk id="4" creationId="{744DE0EC-DCD6-411A-9E82-C239F34CFD63}"/>
          </ac:spMkLst>
        </pc:spChg>
        <pc:spChg chg="add del mod">
          <ac:chgData name="Sarah Gothard" userId="0e53f415fda5f162" providerId="LiveId" clId="{4305371A-0811-4969-B948-5057DDEF0FFE}" dt="2022-07-01T22:38:48.447" v="117"/>
          <ac:spMkLst>
            <pc:docMk/>
            <pc:sldMk cId="464885469" sldId="271"/>
            <ac:spMk id="7" creationId="{41B8CFC0-D717-46E6-AF9F-38DFD3E7DD86}"/>
          </ac:spMkLst>
        </pc:spChg>
        <pc:picChg chg="add mod">
          <ac:chgData name="Sarah Gothard" userId="0e53f415fda5f162" providerId="LiveId" clId="{4305371A-0811-4969-B948-5057DDEF0FFE}" dt="2022-07-01T22:35:30.251" v="83" actId="14100"/>
          <ac:picMkLst>
            <pc:docMk/>
            <pc:sldMk cId="464885469" sldId="271"/>
            <ac:picMk id="6" creationId="{460E5F48-B546-4291-9E05-8D5AC5C8D214}"/>
          </ac:picMkLst>
        </pc:picChg>
      </pc:sldChg>
      <pc:sldChg chg="del">
        <pc:chgData name="Sarah Gothard" userId="0e53f415fda5f162" providerId="LiveId" clId="{4305371A-0811-4969-B948-5057DDEF0FFE}" dt="2022-07-01T22:30:57.327" v="2" actId="47"/>
        <pc:sldMkLst>
          <pc:docMk/>
          <pc:sldMk cId="2063987398" sldId="271"/>
        </pc:sldMkLst>
      </pc:sldChg>
      <pc:sldChg chg="addSp delSp modSp new mod setBg">
        <pc:chgData name="Sarah Gothard" userId="0e53f415fda5f162" providerId="LiveId" clId="{4305371A-0811-4969-B948-5057DDEF0FFE}" dt="2022-07-01T22:38:50.694" v="118"/>
        <pc:sldMkLst>
          <pc:docMk/>
          <pc:sldMk cId="1295373679" sldId="272"/>
        </pc:sldMkLst>
        <pc:spChg chg="del">
          <ac:chgData name="Sarah Gothard" userId="0e53f415fda5f162" providerId="LiveId" clId="{4305371A-0811-4969-B948-5057DDEF0FFE}" dt="2022-07-01T22:35:47.914" v="88" actId="26606"/>
          <ac:spMkLst>
            <pc:docMk/>
            <pc:sldMk cId="1295373679" sldId="272"/>
            <ac:spMk id="2" creationId="{93CAE388-628D-4AFB-9C2A-84935383A388}"/>
          </ac:spMkLst>
        </pc:spChg>
        <pc:spChg chg="del">
          <ac:chgData name="Sarah Gothard" userId="0e53f415fda5f162" providerId="LiveId" clId="{4305371A-0811-4969-B948-5057DDEF0FFE}" dt="2022-07-01T22:35:44.349" v="85"/>
          <ac:spMkLst>
            <pc:docMk/>
            <pc:sldMk cId="1295373679" sldId="272"/>
            <ac:spMk id="3" creationId="{629D71D2-B988-4ECD-994A-6EB69F7505EE}"/>
          </ac:spMkLst>
        </pc:spChg>
        <pc:spChg chg="mod">
          <ac:chgData name="Sarah Gothard" userId="0e53f415fda5f162" providerId="LiveId" clId="{4305371A-0811-4969-B948-5057DDEF0FFE}" dt="2022-07-01T22:35:47.914" v="88" actId="26606"/>
          <ac:spMkLst>
            <pc:docMk/>
            <pc:sldMk cId="1295373679" sldId="272"/>
            <ac:spMk id="4" creationId="{16240F07-AF87-45E7-9E6F-0CD4100C7E07}"/>
          </ac:spMkLst>
        </pc:spChg>
        <pc:spChg chg="add mod">
          <ac:chgData name="Sarah Gothard" userId="0e53f415fda5f162" providerId="LiveId" clId="{4305371A-0811-4969-B948-5057DDEF0FFE}" dt="2022-07-01T22:38:50.694" v="118"/>
          <ac:spMkLst>
            <pc:docMk/>
            <pc:sldMk cId="1295373679" sldId="272"/>
            <ac:spMk id="8" creationId="{ED65C2AB-17D9-407D-8BA3-6A84FC065E7F}"/>
          </ac:spMkLst>
        </pc:spChg>
        <pc:spChg chg="add">
          <ac:chgData name="Sarah Gothard" userId="0e53f415fda5f162" providerId="LiveId" clId="{4305371A-0811-4969-B948-5057DDEF0FFE}" dt="2022-07-01T22:35:47.914" v="88" actId="26606"/>
          <ac:spMkLst>
            <pc:docMk/>
            <pc:sldMk cId="1295373679" sldId="272"/>
            <ac:spMk id="11" creationId="{42A4FC2C-047E-45A5-965D-8E1E3BF09BC6}"/>
          </ac:spMkLst>
        </pc:spChg>
        <pc:picChg chg="add mod">
          <ac:chgData name="Sarah Gothard" userId="0e53f415fda5f162" providerId="LiveId" clId="{4305371A-0811-4969-B948-5057DDEF0FFE}" dt="2022-07-01T22:35:47.914" v="88" actId="26606"/>
          <ac:picMkLst>
            <pc:docMk/>
            <pc:sldMk cId="1295373679" sldId="272"/>
            <ac:picMk id="6" creationId="{2F5F5ED4-A759-4FAC-8DD3-81B8EEED882E}"/>
          </ac:picMkLst>
        </pc:picChg>
      </pc:sldChg>
      <pc:sldChg chg="del">
        <pc:chgData name="Sarah Gothard" userId="0e53f415fda5f162" providerId="LiveId" clId="{4305371A-0811-4969-B948-5057DDEF0FFE}" dt="2022-07-01T22:30:57.327" v="2" actId="47"/>
        <pc:sldMkLst>
          <pc:docMk/>
          <pc:sldMk cId="1703550166" sldId="272"/>
        </pc:sldMkLst>
      </pc:sldChg>
      <pc:sldChg chg="addSp delSp modSp new mod setBg">
        <pc:chgData name="Sarah Gothard" userId="0e53f415fda5f162" providerId="LiveId" clId="{4305371A-0811-4969-B948-5057DDEF0FFE}" dt="2022-07-01T22:38:53.480" v="119"/>
        <pc:sldMkLst>
          <pc:docMk/>
          <pc:sldMk cId="875077177" sldId="273"/>
        </pc:sldMkLst>
        <pc:spChg chg="del">
          <ac:chgData name="Sarah Gothard" userId="0e53f415fda5f162" providerId="LiveId" clId="{4305371A-0811-4969-B948-5057DDEF0FFE}" dt="2022-07-01T22:36:02.454" v="93" actId="26606"/>
          <ac:spMkLst>
            <pc:docMk/>
            <pc:sldMk cId="875077177" sldId="273"/>
            <ac:spMk id="2" creationId="{1DFCABBA-21B3-4D71-B9D5-D905040E8B0F}"/>
          </ac:spMkLst>
        </pc:spChg>
        <pc:spChg chg="del">
          <ac:chgData name="Sarah Gothard" userId="0e53f415fda5f162" providerId="LiveId" clId="{4305371A-0811-4969-B948-5057DDEF0FFE}" dt="2022-07-01T22:35:58.821" v="90"/>
          <ac:spMkLst>
            <pc:docMk/>
            <pc:sldMk cId="875077177" sldId="273"/>
            <ac:spMk id="3" creationId="{920B67DA-A47F-4B88-84E2-F6F0B7045AAB}"/>
          </ac:spMkLst>
        </pc:spChg>
        <pc:spChg chg="mod">
          <ac:chgData name="Sarah Gothard" userId="0e53f415fda5f162" providerId="LiveId" clId="{4305371A-0811-4969-B948-5057DDEF0FFE}" dt="2022-07-01T22:36:02.454" v="93" actId="26606"/>
          <ac:spMkLst>
            <pc:docMk/>
            <pc:sldMk cId="875077177" sldId="273"/>
            <ac:spMk id="4" creationId="{B945A091-3FBA-4B49-9109-CC3F4937DA51}"/>
          </ac:spMkLst>
        </pc:spChg>
        <pc:spChg chg="add mod">
          <ac:chgData name="Sarah Gothard" userId="0e53f415fda5f162" providerId="LiveId" clId="{4305371A-0811-4969-B948-5057DDEF0FFE}" dt="2022-07-01T22:38:53.480" v="119"/>
          <ac:spMkLst>
            <pc:docMk/>
            <pc:sldMk cId="875077177" sldId="273"/>
            <ac:spMk id="8" creationId="{97519B9E-46D8-4BE6-BA70-61D6AFCC9709}"/>
          </ac:spMkLst>
        </pc:spChg>
        <pc:spChg chg="add">
          <ac:chgData name="Sarah Gothard" userId="0e53f415fda5f162" providerId="LiveId" clId="{4305371A-0811-4969-B948-5057DDEF0FFE}" dt="2022-07-01T22:36:02.454" v="93" actId="26606"/>
          <ac:spMkLst>
            <pc:docMk/>
            <pc:sldMk cId="875077177" sldId="273"/>
            <ac:spMk id="11" creationId="{42A4FC2C-047E-45A5-965D-8E1E3BF09BC6}"/>
          </ac:spMkLst>
        </pc:spChg>
        <pc:picChg chg="add mod">
          <ac:chgData name="Sarah Gothard" userId="0e53f415fda5f162" providerId="LiveId" clId="{4305371A-0811-4969-B948-5057DDEF0FFE}" dt="2022-07-01T22:36:02.454" v="93" actId="26606"/>
          <ac:picMkLst>
            <pc:docMk/>
            <pc:sldMk cId="875077177" sldId="273"/>
            <ac:picMk id="6" creationId="{592EED6D-6374-4509-9FCF-B92A0CFAB711}"/>
          </ac:picMkLst>
        </pc:picChg>
      </pc:sldChg>
      <pc:sldChg chg="del">
        <pc:chgData name="Sarah Gothard" userId="0e53f415fda5f162" providerId="LiveId" clId="{4305371A-0811-4969-B948-5057DDEF0FFE}" dt="2022-07-01T22:30:57.327" v="2" actId="47"/>
        <pc:sldMkLst>
          <pc:docMk/>
          <pc:sldMk cId="2562897468" sldId="273"/>
        </pc:sldMkLst>
      </pc:sldChg>
      <pc:sldChg chg="del">
        <pc:chgData name="Sarah Gothard" userId="0e53f415fda5f162" providerId="LiveId" clId="{4305371A-0811-4969-B948-5057DDEF0FFE}" dt="2022-07-01T22:30:57.327" v="2" actId="47"/>
        <pc:sldMkLst>
          <pc:docMk/>
          <pc:sldMk cId="885916727" sldId="274"/>
        </pc:sldMkLst>
      </pc:sldChg>
      <pc:sldChg chg="addSp delSp modSp new mod setBg">
        <pc:chgData name="Sarah Gothard" userId="0e53f415fda5f162" providerId="LiveId" clId="{4305371A-0811-4969-B948-5057DDEF0FFE}" dt="2022-07-01T22:38:54.818" v="120"/>
        <pc:sldMkLst>
          <pc:docMk/>
          <pc:sldMk cId="1401584508" sldId="274"/>
        </pc:sldMkLst>
        <pc:spChg chg="del">
          <ac:chgData name="Sarah Gothard" userId="0e53f415fda5f162" providerId="LiveId" clId="{4305371A-0811-4969-B948-5057DDEF0FFE}" dt="2022-07-01T22:36:14.085" v="98" actId="26606"/>
          <ac:spMkLst>
            <pc:docMk/>
            <pc:sldMk cId="1401584508" sldId="274"/>
            <ac:spMk id="2" creationId="{4A354823-25DD-45E3-ACEC-15BF462F9817}"/>
          </ac:spMkLst>
        </pc:spChg>
        <pc:spChg chg="del">
          <ac:chgData name="Sarah Gothard" userId="0e53f415fda5f162" providerId="LiveId" clId="{4305371A-0811-4969-B948-5057DDEF0FFE}" dt="2022-07-01T22:36:10.165" v="95"/>
          <ac:spMkLst>
            <pc:docMk/>
            <pc:sldMk cId="1401584508" sldId="274"/>
            <ac:spMk id="3" creationId="{BD25C0E1-38AC-40C9-845C-54D26BE5A046}"/>
          </ac:spMkLst>
        </pc:spChg>
        <pc:spChg chg="mod">
          <ac:chgData name="Sarah Gothard" userId="0e53f415fda5f162" providerId="LiveId" clId="{4305371A-0811-4969-B948-5057DDEF0FFE}" dt="2022-07-01T22:36:14.085" v="98" actId="26606"/>
          <ac:spMkLst>
            <pc:docMk/>
            <pc:sldMk cId="1401584508" sldId="274"/>
            <ac:spMk id="4" creationId="{76B79897-16FA-42E7-84E2-365432A7B3F5}"/>
          </ac:spMkLst>
        </pc:spChg>
        <pc:spChg chg="add mod">
          <ac:chgData name="Sarah Gothard" userId="0e53f415fda5f162" providerId="LiveId" clId="{4305371A-0811-4969-B948-5057DDEF0FFE}" dt="2022-07-01T22:38:54.818" v="120"/>
          <ac:spMkLst>
            <pc:docMk/>
            <pc:sldMk cId="1401584508" sldId="274"/>
            <ac:spMk id="8" creationId="{EE2DDFBF-6215-4160-BDA3-D0280C499BD9}"/>
          </ac:spMkLst>
        </pc:spChg>
        <pc:spChg chg="add">
          <ac:chgData name="Sarah Gothard" userId="0e53f415fda5f162" providerId="LiveId" clId="{4305371A-0811-4969-B948-5057DDEF0FFE}" dt="2022-07-01T22:36:14.085" v="98" actId="26606"/>
          <ac:spMkLst>
            <pc:docMk/>
            <pc:sldMk cId="1401584508" sldId="274"/>
            <ac:spMk id="11" creationId="{42A4FC2C-047E-45A5-965D-8E1E3BF09BC6}"/>
          </ac:spMkLst>
        </pc:spChg>
        <pc:picChg chg="add mod">
          <ac:chgData name="Sarah Gothard" userId="0e53f415fda5f162" providerId="LiveId" clId="{4305371A-0811-4969-B948-5057DDEF0FFE}" dt="2022-07-01T22:36:14.085" v="98" actId="26606"/>
          <ac:picMkLst>
            <pc:docMk/>
            <pc:sldMk cId="1401584508" sldId="274"/>
            <ac:picMk id="6" creationId="{1D31FB20-0D8D-4BA7-8165-891F28D91FED}"/>
          </ac:picMkLst>
        </pc:picChg>
      </pc:sldChg>
      <pc:sldChg chg="del">
        <pc:chgData name="Sarah Gothard" userId="0e53f415fda5f162" providerId="LiveId" clId="{4305371A-0811-4969-B948-5057DDEF0FFE}" dt="2022-07-01T22:30:57.327" v="2" actId="47"/>
        <pc:sldMkLst>
          <pc:docMk/>
          <pc:sldMk cId="1750947485" sldId="275"/>
        </pc:sldMkLst>
      </pc:sldChg>
      <pc:sldChg chg="del">
        <pc:chgData name="Sarah Gothard" userId="0e53f415fda5f162" providerId="LiveId" clId="{4305371A-0811-4969-B948-5057DDEF0FFE}" dt="2022-07-01T22:30:57.327" v="2" actId="47"/>
        <pc:sldMkLst>
          <pc:docMk/>
          <pc:sldMk cId="3916968021" sldId="2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BD8801EC-8AA3-45BA-8737-716EAE4BE4C0}" type="datetime1">
              <a:rPr lang="en-US" smtClean="0"/>
              <a:t>7/1/2022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 2013 Determined Hymns. All rights reserved.</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629A1145-F2B1-483C-8B6D-9B599D4CE27A}" type="datetime1">
              <a:rPr lang="en-US" smtClean="0"/>
              <a:t>7/1/2022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 2013 Determined Hymns. All rights reserved.</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464CD65A-7448-4296-94B1-6F426B75EED4}" type="datetime1">
              <a:rPr lang="en-US" smtClean="0"/>
              <a:t>7/1/2022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 2013 Determined Hymns. All rights reserved.</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ED2EC88C-C0B4-40A9-8941-CE6926B33B71}" type="datetime1">
              <a:rPr lang="en-US" smtClean="0"/>
              <a:t>7/1/2022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 2013 Determined Hymns. All rights reserved.</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A18771B4-22D3-431B-B800-6F7D571E11CA}" type="datetime1">
              <a:rPr lang="en-US" smtClean="0"/>
              <a:t>7/1/2022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 2013 Determined Hymns. All rights reserved.</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BEB3C734-E170-428E-AA92-495062CCBFE1}" type="datetime1">
              <a:rPr lang="en-US" smtClean="0"/>
              <a:t>7/1/2022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 2013 Determined Hymns. All rights reserved.</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D2D8E5D9-58FC-4D8D-AC5F-7417A7E1B63E}" type="datetime1">
              <a:rPr lang="en-US" smtClean="0"/>
              <a:t>7/1/2022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 2013 Determined Hymns. All rights reserved.</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980BBF1B-ACE0-4835-BD9B-9D9952E1E02D}" type="datetime1">
              <a:rPr lang="en-US" smtClean="0"/>
              <a:t>7/1/2022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 2013 Determined Hymns. All rights reserved.</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8F2193ED-6B65-4376-A63A-357E799B1FF8}" type="datetime1">
              <a:rPr lang="en-US" smtClean="0"/>
              <a:t>7/1/2022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 2013 Determined Hymns. All rights reserved.</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0F4C00AF-F68D-4859-8E38-5953170608E0}" type="datetime1">
              <a:rPr lang="en-US" smtClean="0"/>
              <a:t>7/1/2022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 2013 Determined Hymns. All rights reserved.</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F3B561A2-69F8-4153-99F8-CD4F5488836A}" type="datetime1">
              <a:rPr lang="en-US" smtClean="0"/>
              <a:t>7/1/2022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 2013 Determined Hymns. All rights reserved.</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5EE0BB-33E8-4647-B439-8E9BC379209F}" type="datetime1">
              <a:rPr lang="en-US" smtClean="0"/>
              <a:t>7/1/2022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2013 Determined Hymns. All rights reserved.</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Picture 3" descr="Graphical user interface, text&#10;&#10;Description automatically generated">
            <a:extLst>
              <a:ext uri="{FF2B5EF4-FFF2-40B4-BE49-F238E27FC236}">
                <a16:creationId xmlns:a16="http://schemas.microsoft.com/office/drawing/2014/main" id="{6A2400D1-2DE4-402C-A544-C5AB299D5B6E}"/>
              </a:ext>
            </a:extLst>
          </p:cNvPr>
          <p:cNvPicPr>
            <a:picLocks noChangeAspect="1"/>
          </p:cNvPicPr>
          <p:nvPr/>
        </p:nvPicPr>
        <p:blipFill rotWithShape="1">
          <a:blip r:embed="rId3">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 schematic&#10;&#10;Description automatically generated">
            <a:extLst>
              <a:ext uri="{FF2B5EF4-FFF2-40B4-BE49-F238E27FC236}">
                <a16:creationId xmlns:a16="http://schemas.microsoft.com/office/drawing/2014/main" id="{30A8DE4C-1C03-4B34-808C-358D5038DF9C}"/>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5ED40780-4106-47A2-9730-B22FFBED92D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62C7D003-4F4F-455C-BD88-4BB0B53407C9}"/>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1171104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 schematic&#10;&#10;Description automatically generated">
            <a:extLst>
              <a:ext uri="{FF2B5EF4-FFF2-40B4-BE49-F238E27FC236}">
                <a16:creationId xmlns:a16="http://schemas.microsoft.com/office/drawing/2014/main" id="{B670B4FE-A8F4-450B-8E6F-EF82EE63F446}"/>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C1EB014E-40B0-4F36-A1BA-A680BB047ED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9" name="Footer Placeholder 3">
            <a:extLst>
              <a:ext uri="{FF2B5EF4-FFF2-40B4-BE49-F238E27FC236}">
                <a16:creationId xmlns:a16="http://schemas.microsoft.com/office/drawing/2014/main" id="{9892FDE3-942A-4A76-887E-66A0E3EF9B2A}"/>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233660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10;&#10;Description automatically generated">
            <a:extLst>
              <a:ext uri="{FF2B5EF4-FFF2-40B4-BE49-F238E27FC236}">
                <a16:creationId xmlns:a16="http://schemas.microsoft.com/office/drawing/2014/main" id="{E99D82E9-8AAD-4573-AE41-5709A464B821}"/>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ECC527C2-5406-46B3-86CD-559808CB62B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8E13C34F-F89F-4E7C-B549-FBCA60B16453}"/>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3140694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A picture containing text, antenna&#10;&#10;Description automatically generated">
            <a:extLst>
              <a:ext uri="{FF2B5EF4-FFF2-40B4-BE49-F238E27FC236}">
                <a16:creationId xmlns:a16="http://schemas.microsoft.com/office/drawing/2014/main" id="{49A2C798-4714-485B-86C2-392979B7F4E1}"/>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C5FE9881-26CB-42A2-9246-2C57A12C2E0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B117878F-313C-43D1-B23E-89FE39959FE1}"/>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3837338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Content Placeholder 5" descr="Diagram, schematic&#10;&#10;Description automatically generated">
            <a:extLst>
              <a:ext uri="{FF2B5EF4-FFF2-40B4-BE49-F238E27FC236}">
                <a16:creationId xmlns:a16="http://schemas.microsoft.com/office/drawing/2014/main" id="{460E5F48-B546-4291-9E05-8D5AC5C8D21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4" name="Footer Placeholder 3">
            <a:extLst>
              <a:ext uri="{FF2B5EF4-FFF2-40B4-BE49-F238E27FC236}">
                <a16:creationId xmlns:a16="http://schemas.microsoft.com/office/drawing/2014/main" id="{744DE0EC-DCD6-411A-9E82-C239F34CFD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 2013 Determined Hymns. All rights reserved.</a:t>
            </a:r>
          </a:p>
        </p:txBody>
      </p:sp>
    </p:spTree>
    <p:extLst>
      <p:ext uri="{BB962C8B-B14F-4D97-AF65-F5344CB8AC3E}">
        <p14:creationId xmlns:p14="http://schemas.microsoft.com/office/powerpoint/2010/main" val="464885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 schematic&#10;&#10;Description automatically generated">
            <a:extLst>
              <a:ext uri="{FF2B5EF4-FFF2-40B4-BE49-F238E27FC236}">
                <a16:creationId xmlns:a16="http://schemas.microsoft.com/office/drawing/2014/main" id="{2F5F5ED4-A759-4FAC-8DD3-81B8EEED882E}"/>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16240F07-AF87-45E7-9E6F-0CD4100C7E0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ED65C2AB-17D9-407D-8BA3-6A84FC065E7F}"/>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1295373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10;&#10;Description automatically generated">
            <a:extLst>
              <a:ext uri="{FF2B5EF4-FFF2-40B4-BE49-F238E27FC236}">
                <a16:creationId xmlns:a16="http://schemas.microsoft.com/office/drawing/2014/main" id="{592EED6D-6374-4509-9FCF-B92A0CFAB711}"/>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B945A091-3FBA-4B49-9109-CC3F4937DA5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97519B9E-46D8-4BE6-BA70-61D6AFCC9709}"/>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875077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A picture containing text, antenna&#10;&#10;Description automatically generated">
            <a:extLst>
              <a:ext uri="{FF2B5EF4-FFF2-40B4-BE49-F238E27FC236}">
                <a16:creationId xmlns:a16="http://schemas.microsoft.com/office/drawing/2014/main" id="{1D31FB20-0D8D-4BA7-8165-891F28D91FE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76B79897-16FA-42E7-84E2-365432A7B3F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EE2DDFBF-6215-4160-BDA3-D0280C499BD9}"/>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1401584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Diagram, schematic&#10;&#10;Description automatically generated">
            <a:extLst>
              <a:ext uri="{FF2B5EF4-FFF2-40B4-BE49-F238E27FC236}">
                <a16:creationId xmlns:a16="http://schemas.microsoft.com/office/drawing/2014/main" id="{F5B3601D-514A-4E73-85AA-E7BCFE88289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Footer Placeholder 3">
            <a:extLst>
              <a:ext uri="{FF2B5EF4-FFF2-40B4-BE49-F238E27FC236}">
                <a16:creationId xmlns:a16="http://schemas.microsoft.com/office/drawing/2014/main" id="{AA57620B-EBDC-464F-8615-87AF3ACB759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chemeClr val="tx1"/>
                </a:solidFill>
                <a:latin typeface="+mn-lt"/>
                <a:ea typeface="+mn-ea"/>
                <a:cs typeface="+mn-cs"/>
              </a:rPr>
              <a:t>© 2013 Determined Hymns. All rights reserved.</a:t>
            </a:r>
          </a:p>
        </p:txBody>
      </p:sp>
    </p:spTree>
    <p:extLst>
      <p:ext uri="{BB962C8B-B14F-4D97-AF65-F5344CB8AC3E}">
        <p14:creationId xmlns:p14="http://schemas.microsoft.com/office/powerpoint/2010/main" val="1392330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sheet of music&#10;&#10;Description automatically generated with low confidence">
            <a:extLst>
              <a:ext uri="{FF2B5EF4-FFF2-40B4-BE49-F238E27FC236}">
                <a16:creationId xmlns:a16="http://schemas.microsoft.com/office/drawing/2014/main" id="{FACD75D5-10EC-4F30-8BCE-E19C69B2C44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Footer Placeholder 3">
            <a:extLst>
              <a:ext uri="{FF2B5EF4-FFF2-40B4-BE49-F238E27FC236}">
                <a16:creationId xmlns:a16="http://schemas.microsoft.com/office/drawing/2014/main" id="{DB44469D-13DD-4E20-A32D-9511AB0C866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9" name="Footer Placeholder 3">
            <a:extLst>
              <a:ext uri="{FF2B5EF4-FFF2-40B4-BE49-F238E27FC236}">
                <a16:creationId xmlns:a16="http://schemas.microsoft.com/office/drawing/2014/main" id="{323784B5-0FAA-4E44-B9F9-54E85E929780}"/>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407829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10;&#10;Description automatically generated">
            <a:extLst>
              <a:ext uri="{FF2B5EF4-FFF2-40B4-BE49-F238E27FC236}">
                <a16:creationId xmlns:a16="http://schemas.microsoft.com/office/drawing/2014/main" id="{EAE8DD86-60B8-490C-95CB-A91FD42EB434}"/>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0717244E-1BA1-4DD2-AD49-CB5B746D136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56B68EA9-A3F6-4714-9DD6-9FF5C83C1520}"/>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3502133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A picture containing text, antenna&#10;&#10;Description automatically generated">
            <a:extLst>
              <a:ext uri="{FF2B5EF4-FFF2-40B4-BE49-F238E27FC236}">
                <a16:creationId xmlns:a16="http://schemas.microsoft.com/office/drawing/2014/main" id="{2FD401B5-1186-442C-AC95-6C160D9D0AA5}"/>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D444D3EE-7A03-4FEA-ABDF-8EF0848F31F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4F4E0339-E53C-4755-82A6-B7633C401DBD}"/>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483984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 schematic&#10;&#10;Description automatically generated">
            <a:extLst>
              <a:ext uri="{FF2B5EF4-FFF2-40B4-BE49-F238E27FC236}">
                <a16:creationId xmlns:a16="http://schemas.microsoft.com/office/drawing/2014/main" id="{61B58174-F25B-47D9-BEDF-F192F8EE82C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D7FFCA9B-A14B-4631-855C-29D4D6BDD97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BB0E66DC-A066-433F-8B26-1C728C7239CB}"/>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1986741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 schematic&#10;&#10;Description automatically generated">
            <a:extLst>
              <a:ext uri="{FF2B5EF4-FFF2-40B4-BE49-F238E27FC236}">
                <a16:creationId xmlns:a16="http://schemas.microsoft.com/office/drawing/2014/main" id="{8B245131-0882-454C-9A30-A3AEADCDBBC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28EF4183-4E49-43B8-8256-ADE960EB96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E1AB9285-15FF-4487-A453-909F8B119760}"/>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2031540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Diagram&#10;&#10;Description automatically generated">
            <a:extLst>
              <a:ext uri="{FF2B5EF4-FFF2-40B4-BE49-F238E27FC236}">
                <a16:creationId xmlns:a16="http://schemas.microsoft.com/office/drawing/2014/main" id="{BC52AFD4-7779-4B74-B84B-1DC395F571F1}"/>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E10BE006-A4EF-4FE7-BF57-A94484B07E0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C6A24E2E-0B13-4538-8C94-712EF59F608D}"/>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3241889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descr="A picture containing text, antenna&#10;&#10;Description automatically generated">
            <a:extLst>
              <a:ext uri="{FF2B5EF4-FFF2-40B4-BE49-F238E27FC236}">
                <a16:creationId xmlns:a16="http://schemas.microsoft.com/office/drawing/2014/main" id="{63743700-45D0-4EBF-8FA5-EEB5151DF2F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9"/>
          <a:stretch/>
        </p:blipFill>
        <p:spPr>
          <a:xfrm>
            <a:off x="20" y="1282"/>
            <a:ext cx="12191980" cy="6856718"/>
          </a:xfrm>
          <a:prstGeom prst="rect">
            <a:avLst/>
          </a:prstGeom>
        </p:spPr>
      </p:pic>
      <p:sp>
        <p:nvSpPr>
          <p:cNvPr id="4" name="Footer Placeholder 3">
            <a:extLst>
              <a:ext uri="{FF2B5EF4-FFF2-40B4-BE49-F238E27FC236}">
                <a16:creationId xmlns:a16="http://schemas.microsoft.com/office/drawing/2014/main" id="{61B86C8F-769C-41AF-9B44-322FC013029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2013 Determined Hymns. All rights reserved.</a:t>
            </a:r>
          </a:p>
        </p:txBody>
      </p:sp>
      <p:sp>
        <p:nvSpPr>
          <p:cNvPr id="8" name="Footer Placeholder 3">
            <a:extLst>
              <a:ext uri="{FF2B5EF4-FFF2-40B4-BE49-F238E27FC236}">
                <a16:creationId xmlns:a16="http://schemas.microsoft.com/office/drawing/2014/main" id="{B00BC685-C01B-43BA-AE22-E4E74AC433A4}"/>
              </a:ext>
            </a:extLst>
          </p:cNvPr>
          <p:cNvSpPr txBox="1">
            <a:spLocks/>
          </p:cNvSpPr>
          <p:nvPr/>
        </p:nvSpPr>
        <p:spPr>
          <a:xfrm>
            <a:off x="4191000" y="6508750"/>
            <a:ext cx="4114800" cy="365125"/>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a:solidFill>
                  <a:schemeClr val="tx1"/>
                </a:solidFill>
              </a:rPr>
              <a:t>© 2013 Determined Hymns. All rights reserved.</a:t>
            </a:r>
            <a:endParaRPr lang="en-US" dirty="0">
              <a:solidFill>
                <a:schemeClr val="tx1"/>
              </a:solidFill>
            </a:endParaRPr>
          </a:p>
        </p:txBody>
      </p:sp>
    </p:spTree>
    <p:extLst>
      <p:ext uri="{BB962C8B-B14F-4D97-AF65-F5344CB8AC3E}">
        <p14:creationId xmlns:p14="http://schemas.microsoft.com/office/powerpoint/2010/main" val="518428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TotalTime>
  <Words>322</Words>
  <Application>Microsoft Office PowerPoint</Application>
  <PresentationFormat>Widescreen</PresentationFormat>
  <Paragraphs>33</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5</cp:revision>
  <dcterms:created xsi:type="dcterms:W3CDTF">2022-06-19T13:22:34Z</dcterms:created>
  <dcterms:modified xsi:type="dcterms:W3CDTF">2022-07-01T22:39:14Z</dcterms:modified>
</cp:coreProperties>
</file>