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8"/>
  </p:notesMasterIdLst>
  <p:sldIdLst>
    <p:sldId id="256" r:id="rId2"/>
    <p:sldId id="257" r:id="rId3"/>
    <p:sldId id="258" r:id="rId4"/>
    <p:sldId id="259" r:id="rId5"/>
    <p:sldId id="260" r:id="rId6"/>
    <p:sldId id="261" r:id="rId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00" autoAdjust="0"/>
    <p:restoredTop sz="94660"/>
  </p:normalViewPr>
  <p:slideViewPr>
    <p:cSldViewPr snapToGrid="0">
      <p:cViewPr varScale="1">
        <p:scale>
          <a:sx n="68" d="100"/>
          <a:sy n="68" d="100"/>
        </p:scale>
        <p:origin x="816" y="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microsoft.com/office/2016/11/relationships/changesInfo" Target="changesInfos/changesInfo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arah Gothard" userId="0e53f415fda5f162" providerId="LiveId" clId="{7C7C4962-92E9-46CE-95E3-CFDFC6373C6C}"/>
    <pc:docChg chg="modSld">
      <pc:chgData name="Sarah Gothard" userId="0e53f415fda5f162" providerId="LiveId" clId="{7C7C4962-92E9-46CE-95E3-CFDFC6373C6C}" dt="2021-01-01T01:42:52.224" v="0" actId="207"/>
      <pc:docMkLst>
        <pc:docMk/>
      </pc:docMkLst>
      <pc:sldChg chg="modSp mod">
        <pc:chgData name="Sarah Gothard" userId="0e53f415fda5f162" providerId="LiveId" clId="{7C7C4962-92E9-46CE-95E3-CFDFC6373C6C}" dt="2021-01-01T01:42:52.224" v="0" actId="207"/>
        <pc:sldMkLst>
          <pc:docMk/>
          <pc:sldMk cId="4154405611" sldId="256"/>
        </pc:sldMkLst>
        <pc:spChg chg="mod">
          <ac:chgData name="Sarah Gothard" userId="0e53f415fda5f162" providerId="LiveId" clId="{7C7C4962-92E9-46CE-95E3-CFDFC6373C6C}" dt="2021-01-01T01:42:52.224" v="0" actId="207"/>
          <ac:spMkLst>
            <pc:docMk/>
            <pc:sldMk cId="4154405611" sldId="256"/>
            <ac:spMk id="6" creationId="{8C3B6761-3005-4A7B-A006-361477CC1A0A}"/>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DE36A8B-5443-4569-A366-22CEBC98E64C}" type="datetimeFigureOut">
              <a:rPr lang="en-US" smtClean="0"/>
              <a:t>12/31/2020</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18DCD8E-88A9-4015-8BDC-060F6439A8C5}" type="slidenum">
              <a:rPr lang="en-US" smtClean="0"/>
              <a:t>‹#›</a:t>
            </a:fld>
            <a:endParaRPr lang="en-US"/>
          </a:p>
        </p:txBody>
      </p:sp>
    </p:spTree>
    <p:extLst>
      <p:ext uri="{BB962C8B-B14F-4D97-AF65-F5344CB8AC3E}">
        <p14:creationId xmlns:p14="http://schemas.microsoft.com/office/powerpoint/2010/main" val="25871259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You are welcome to use or modify these PowerPoints as needed. Feel free to change the design or layout to suit your ministry, school, home, or company. More PowerPoint slides can be found at mobilehymns.org</a:t>
            </a:r>
          </a:p>
          <a:p>
            <a:endParaRPr lang="en-US" dirty="0"/>
          </a:p>
        </p:txBody>
      </p:sp>
      <p:sp>
        <p:nvSpPr>
          <p:cNvPr id="4" name="Slide Number Placeholder 3"/>
          <p:cNvSpPr>
            <a:spLocks noGrp="1"/>
          </p:cNvSpPr>
          <p:nvPr>
            <p:ph type="sldNum" sz="quarter" idx="5"/>
          </p:nvPr>
        </p:nvSpPr>
        <p:spPr/>
        <p:txBody>
          <a:bodyPr/>
          <a:lstStyle/>
          <a:p>
            <a:fld id="{418DCD8E-88A9-4015-8BDC-060F6439A8C5}" type="slidenum">
              <a:rPr lang="en-US" smtClean="0"/>
              <a:t>1</a:t>
            </a:fld>
            <a:endParaRPr lang="en-US"/>
          </a:p>
        </p:txBody>
      </p:sp>
    </p:spTree>
    <p:extLst>
      <p:ext uri="{BB962C8B-B14F-4D97-AF65-F5344CB8AC3E}">
        <p14:creationId xmlns:p14="http://schemas.microsoft.com/office/powerpoint/2010/main" val="208219421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18DCD8E-88A9-4015-8BDC-060F6439A8C5}" type="slidenum">
              <a:rPr lang="en-US" smtClean="0"/>
              <a:t>2</a:t>
            </a:fld>
            <a:endParaRPr lang="en-US"/>
          </a:p>
        </p:txBody>
      </p:sp>
    </p:spTree>
    <p:extLst>
      <p:ext uri="{BB962C8B-B14F-4D97-AF65-F5344CB8AC3E}">
        <p14:creationId xmlns:p14="http://schemas.microsoft.com/office/powerpoint/2010/main" val="167354485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18DCD8E-88A9-4015-8BDC-060F6439A8C5}" type="slidenum">
              <a:rPr lang="en-US" smtClean="0"/>
              <a:t>3</a:t>
            </a:fld>
            <a:endParaRPr lang="en-US"/>
          </a:p>
        </p:txBody>
      </p:sp>
    </p:spTree>
    <p:extLst>
      <p:ext uri="{BB962C8B-B14F-4D97-AF65-F5344CB8AC3E}">
        <p14:creationId xmlns:p14="http://schemas.microsoft.com/office/powerpoint/2010/main" val="120686937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18DCD8E-88A9-4015-8BDC-060F6439A8C5}" type="slidenum">
              <a:rPr lang="en-US" smtClean="0"/>
              <a:t>4</a:t>
            </a:fld>
            <a:endParaRPr lang="en-US"/>
          </a:p>
        </p:txBody>
      </p:sp>
    </p:spTree>
    <p:extLst>
      <p:ext uri="{BB962C8B-B14F-4D97-AF65-F5344CB8AC3E}">
        <p14:creationId xmlns:p14="http://schemas.microsoft.com/office/powerpoint/2010/main" val="149440091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18DCD8E-88A9-4015-8BDC-060F6439A8C5}" type="slidenum">
              <a:rPr lang="en-US" smtClean="0"/>
              <a:t>5</a:t>
            </a:fld>
            <a:endParaRPr lang="en-US"/>
          </a:p>
        </p:txBody>
      </p:sp>
    </p:spTree>
    <p:extLst>
      <p:ext uri="{BB962C8B-B14F-4D97-AF65-F5344CB8AC3E}">
        <p14:creationId xmlns:p14="http://schemas.microsoft.com/office/powerpoint/2010/main" val="297991701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18DCD8E-88A9-4015-8BDC-060F6439A8C5}" type="slidenum">
              <a:rPr lang="en-US" smtClean="0"/>
              <a:t>6</a:t>
            </a:fld>
            <a:endParaRPr lang="en-US"/>
          </a:p>
        </p:txBody>
      </p:sp>
    </p:spTree>
    <p:extLst>
      <p:ext uri="{BB962C8B-B14F-4D97-AF65-F5344CB8AC3E}">
        <p14:creationId xmlns:p14="http://schemas.microsoft.com/office/powerpoint/2010/main" val="396787157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FD3E28-3632-4053-ACDE-6CD0E0CDD490}"/>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E80D2D9D-CFEA-48F3-BDB4-F01A55FA8FE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EB0EB4B2-1968-48D9-9106-7F4780EBC752}"/>
              </a:ext>
            </a:extLst>
          </p:cNvPr>
          <p:cNvSpPr>
            <a:spLocks noGrp="1"/>
          </p:cNvSpPr>
          <p:nvPr>
            <p:ph type="dt" sz="half" idx="10"/>
          </p:nvPr>
        </p:nvSpPr>
        <p:spPr/>
        <p:txBody>
          <a:bodyPr/>
          <a:lstStyle/>
          <a:p>
            <a:fld id="{3073A9A4-2878-48F1-86E6-57DDF1BF0556}" type="datetime1">
              <a:rPr lang="en-US" smtClean="0"/>
              <a:t>12/31/2020</a:t>
            </a:fld>
            <a:endParaRPr lang="en-US"/>
          </a:p>
        </p:txBody>
      </p:sp>
      <p:sp>
        <p:nvSpPr>
          <p:cNvPr id="5" name="Footer Placeholder 4">
            <a:extLst>
              <a:ext uri="{FF2B5EF4-FFF2-40B4-BE49-F238E27FC236}">
                <a16:creationId xmlns:a16="http://schemas.microsoft.com/office/drawing/2014/main" id="{E8CF3DF0-3E4F-4A8B-AEF4-C6573FC27819}"/>
              </a:ext>
            </a:extLst>
          </p:cNvPr>
          <p:cNvSpPr>
            <a:spLocks noGrp="1"/>
          </p:cNvSpPr>
          <p:nvPr>
            <p:ph type="ftr" sz="quarter" idx="11"/>
          </p:nvPr>
        </p:nvSpPr>
        <p:spPr/>
        <p:txBody>
          <a:bodyPr/>
          <a:lstStyle/>
          <a:p>
            <a:r>
              <a:rPr lang="en-US"/>
              <a:t>© 2018 Lisa Rushing</a:t>
            </a:r>
          </a:p>
        </p:txBody>
      </p:sp>
      <p:sp>
        <p:nvSpPr>
          <p:cNvPr id="6" name="Slide Number Placeholder 5">
            <a:extLst>
              <a:ext uri="{FF2B5EF4-FFF2-40B4-BE49-F238E27FC236}">
                <a16:creationId xmlns:a16="http://schemas.microsoft.com/office/drawing/2014/main" id="{06711B6D-460D-415C-8D34-5FFA43D3BA66}"/>
              </a:ext>
            </a:extLst>
          </p:cNvPr>
          <p:cNvSpPr>
            <a:spLocks noGrp="1"/>
          </p:cNvSpPr>
          <p:nvPr>
            <p:ph type="sldNum" sz="quarter" idx="12"/>
          </p:nvPr>
        </p:nvSpPr>
        <p:spPr/>
        <p:txBody>
          <a:bodyPr/>
          <a:lstStyle/>
          <a:p>
            <a:fld id="{C061673D-88B7-4BA6-B107-37D36C923CE8}" type="slidenum">
              <a:rPr lang="en-US" smtClean="0"/>
              <a:t>‹#›</a:t>
            </a:fld>
            <a:endParaRPr lang="en-US"/>
          </a:p>
        </p:txBody>
      </p:sp>
    </p:spTree>
    <p:extLst>
      <p:ext uri="{BB962C8B-B14F-4D97-AF65-F5344CB8AC3E}">
        <p14:creationId xmlns:p14="http://schemas.microsoft.com/office/powerpoint/2010/main" val="19521934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B5090C-86AA-4ADB-8F7E-72F28EDAB74F}"/>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1316092F-1477-40DA-9BE7-12A60E521096}"/>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01BA7FC-A3B4-478F-B063-42382ADB3A57}"/>
              </a:ext>
            </a:extLst>
          </p:cNvPr>
          <p:cNvSpPr>
            <a:spLocks noGrp="1"/>
          </p:cNvSpPr>
          <p:nvPr>
            <p:ph type="dt" sz="half" idx="10"/>
          </p:nvPr>
        </p:nvSpPr>
        <p:spPr/>
        <p:txBody>
          <a:bodyPr/>
          <a:lstStyle/>
          <a:p>
            <a:fld id="{641F1EE6-FB6E-487A-BC7A-F87E2A272E28}" type="datetime1">
              <a:rPr lang="en-US" smtClean="0"/>
              <a:t>12/31/2020</a:t>
            </a:fld>
            <a:endParaRPr lang="en-US"/>
          </a:p>
        </p:txBody>
      </p:sp>
      <p:sp>
        <p:nvSpPr>
          <p:cNvPr id="5" name="Footer Placeholder 4">
            <a:extLst>
              <a:ext uri="{FF2B5EF4-FFF2-40B4-BE49-F238E27FC236}">
                <a16:creationId xmlns:a16="http://schemas.microsoft.com/office/drawing/2014/main" id="{86F1B2B8-146D-4609-A027-1F5D52473A9F}"/>
              </a:ext>
            </a:extLst>
          </p:cNvPr>
          <p:cNvSpPr>
            <a:spLocks noGrp="1"/>
          </p:cNvSpPr>
          <p:nvPr>
            <p:ph type="ftr" sz="quarter" idx="11"/>
          </p:nvPr>
        </p:nvSpPr>
        <p:spPr/>
        <p:txBody>
          <a:bodyPr/>
          <a:lstStyle/>
          <a:p>
            <a:r>
              <a:rPr lang="en-US"/>
              <a:t>© 2018 Lisa Rushing</a:t>
            </a:r>
          </a:p>
        </p:txBody>
      </p:sp>
      <p:sp>
        <p:nvSpPr>
          <p:cNvPr id="6" name="Slide Number Placeholder 5">
            <a:extLst>
              <a:ext uri="{FF2B5EF4-FFF2-40B4-BE49-F238E27FC236}">
                <a16:creationId xmlns:a16="http://schemas.microsoft.com/office/drawing/2014/main" id="{80EBEACE-50D9-4A17-A684-A0527E60785F}"/>
              </a:ext>
            </a:extLst>
          </p:cNvPr>
          <p:cNvSpPr>
            <a:spLocks noGrp="1"/>
          </p:cNvSpPr>
          <p:nvPr>
            <p:ph type="sldNum" sz="quarter" idx="12"/>
          </p:nvPr>
        </p:nvSpPr>
        <p:spPr/>
        <p:txBody>
          <a:bodyPr/>
          <a:lstStyle/>
          <a:p>
            <a:fld id="{C061673D-88B7-4BA6-B107-37D36C923CE8}" type="slidenum">
              <a:rPr lang="en-US" smtClean="0"/>
              <a:t>‹#›</a:t>
            </a:fld>
            <a:endParaRPr lang="en-US"/>
          </a:p>
        </p:txBody>
      </p:sp>
    </p:spTree>
    <p:extLst>
      <p:ext uri="{BB962C8B-B14F-4D97-AF65-F5344CB8AC3E}">
        <p14:creationId xmlns:p14="http://schemas.microsoft.com/office/powerpoint/2010/main" val="41551332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AB335DD-DA5E-4255-B1E2-5F5CBC92D7EB}"/>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AF8957B4-907C-4BEA-AB66-C8C9FB461298}"/>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7BA4F69-A6F7-4EE6-BA6E-B9DF0411B802}"/>
              </a:ext>
            </a:extLst>
          </p:cNvPr>
          <p:cNvSpPr>
            <a:spLocks noGrp="1"/>
          </p:cNvSpPr>
          <p:nvPr>
            <p:ph type="dt" sz="half" idx="10"/>
          </p:nvPr>
        </p:nvSpPr>
        <p:spPr/>
        <p:txBody>
          <a:bodyPr/>
          <a:lstStyle/>
          <a:p>
            <a:fld id="{4A0A2297-4189-48B2-8F2F-80FCB2D534B8}" type="datetime1">
              <a:rPr lang="en-US" smtClean="0"/>
              <a:t>12/31/2020</a:t>
            </a:fld>
            <a:endParaRPr lang="en-US"/>
          </a:p>
        </p:txBody>
      </p:sp>
      <p:sp>
        <p:nvSpPr>
          <p:cNvPr id="5" name="Footer Placeholder 4">
            <a:extLst>
              <a:ext uri="{FF2B5EF4-FFF2-40B4-BE49-F238E27FC236}">
                <a16:creationId xmlns:a16="http://schemas.microsoft.com/office/drawing/2014/main" id="{0CFFC68C-E99A-477B-B456-4E4C7157AB5E}"/>
              </a:ext>
            </a:extLst>
          </p:cNvPr>
          <p:cNvSpPr>
            <a:spLocks noGrp="1"/>
          </p:cNvSpPr>
          <p:nvPr>
            <p:ph type="ftr" sz="quarter" idx="11"/>
          </p:nvPr>
        </p:nvSpPr>
        <p:spPr/>
        <p:txBody>
          <a:bodyPr/>
          <a:lstStyle/>
          <a:p>
            <a:r>
              <a:rPr lang="en-US"/>
              <a:t>© 2018 Lisa Rushing</a:t>
            </a:r>
          </a:p>
        </p:txBody>
      </p:sp>
      <p:sp>
        <p:nvSpPr>
          <p:cNvPr id="6" name="Slide Number Placeholder 5">
            <a:extLst>
              <a:ext uri="{FF2B5EF4-FFF2-40B4-BE49-F238E27FC236}">
                <a16:creationId xmlns:a16="http://schemas.microsoft.com/office/drawing/2014/main" id="{F5DDB039-0082-45E3-A25B-44F28A2BA95A}"/>
              </a:ext>
            </a:extLst>
          </p:cNvPr>
          <p:cNvSpPr>
            <a:spLocks noGrp="1"/>
          </p:cNvSpPr>
          <p:nvPr>
            <p:ph type="sldNum" sz="quarter" idx="12"/>
          </p:nvPr>
        </p:nvSpPr>
        <p:spPr/>
        <p:txBody>
          <a:bodyPr/>
          <a:lstStyle/>
          <a:p>
            <a:fld id="{C061673D-88B7-4BA6-B107-37D36C923CE8}" type="slidenum">
              <a:rPr lang="en-US" smtClean="0"/>
              <a:t>‹#›</a:t>
            </a:fld>
            <a:endParaRPr lang="en-US"/>
          </a:p>
        </p:txBody>
      </p:sp>
    </p:spTree>
    <p:extLst>
      <p:ext uri="{BB962C8B-B14F-4D97-AF65-F5344CB8AC3E}">
        <p14:creationId xmlns:p14="http://schemas.microsoft.com/office/powerpoint/2010/main" val="387689248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C3D77D-079A-4F06-AE2D-F083F4F4542B}"/>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FEDB152-E368-4726-9D2A-CE4074DDD7A2}"/>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5926F81-994B-4A85-B81F-35AF5B9FEB77}"/>
              </a:ext>
            </a:extLst>
          </p:cNvPr>
          <p:cNvSpPr>
            <a:spLocks noGrp="1"/>
          </p:cNvSpPr>
          <p:nvPr>
            <p:ph type="dt" sz="half" idx="10"/>
          </p:nvPr>
        </p:nvSpPr>
        <p:spPr/>
        <p:txBody>
          <a:bodyPr/>
          <a:lstStyle/>
          <a:p>
            <a:fld id="{F4D25244-5723-428E-8A21-8DAF0484894F}" type="datetime1">
              <a:rPr lang="en-US" smtClean="0"/>
              <a:t>12/31/2020</a:t>
            </a:fld>
            <a:endParaRPr lang="en-US"/>
          </a:p>
        </p:txBody>
      </p:sp>
      <p:sp>
        <p:nvSpPr>
          <p:cNvPr id="5" name="Footer Placeholder 4">
            <a:extLst>
              <a:ext uri="{FF2B5EF4-FFF2-40B4-BE49-F238E27FC236}">
                <a16:creationId xmlns:a16="http://schemas.microsoft.com/office/drawing/2014/main" id="{0C486618-7F16-443A-A949-C7F9A5159D7B}"/>
              </a:ext>
            </a:extLst>
          </p:cNvPr>
          <p:cNvSpPr>
            <a:spLocks noGrp="1"/>
          </p:cNvSpPr>
          <p:nvPr>
            <p:ph type="ftr" sz="quarter" idx="11"/>
          </p:nvPr>
        </p:nvSpPr>
        <p:spPr/>
        <p:txBody>
          <a:bodyPr/>
          <a:lstStyle/>
          <a:p>
            <a:r>
              <a:rPr lang="en-US"/>
              <a:t>© 2018 Lisa Rushing</a:t>
            </a:r>
          </a:p>
        </p:txBody>
      </p:sp>
      <p:sp>
        <p:nvSpPr>
          <p:cNvPr id="6" name="Slide Number Placeholder 5">
            <a:extLst>
              <a:ext uri="{FF2B5EF4-FFF2-40B4-BE49-F238E27FC236}">
                <a16:creationId xmlns:a16="http://schemas.microsoft.com/office/drawing/2014/main" id="{CC7F0687-6E95-4A2C-B8E5-9AAA583D97E5}"/>
              </a:ext>
            </a:extLst>
          </p:cNvPr>
          <p:cNvSpPr>
            <a:spLocks noGrp="1"/>
          </p:cNvSpPr>
          <p:nvPr>
            <p:ph type="sldNum" sz="quarter" idx="12"/>
          </p:nvPr>
        </p:nvSpPr>
        <p:spPr/>
        <p:txBody>
          <a:bodyPr/>
          <a:lstStyle/>
          <a:p>
            <a:fld id="{C061673D-88B7-4BA6-B107-37D36C923CE8}" type="slidenum">
              <a:rPr lang="en-US" smtClean="0"/>
              <a:t>‹#›</a:t>
            </a:fld>
            <a:endParaRPr lang="en-US"/>
          </a:p>
        </p:txBody>
      </p:sp>
    </p:spTree>
    <p:extLst>
      <p:ext uri="{BB962C8B-B14F-4D97-AF65-F5344CB8AC3E}">
        <p14:creationId xmlns:p14="http://schemas.microsoft.com/office/powerpoint/2010/main" val="27560322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9992C2-DEB2-4ABF-B369-CF43B9E32A7D}"/>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2945E4CA-8007-44C8-A8FB-A31B4224476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EF04531C-08C4-480B-8B0D-AF633FC21427}"/>
              </a:ext>
            </a:extLst>
          </p:cNvPr>
          <p:cNvSpPr>
            <a:spLocks noGrp="1"/>
          </p:cNvSpPr>
          <p:nvPr>
            <p:ph type="dt" sz="half" idx="10"/>
          </p:nvPr>
        </p:nvSpPr>
        <p:spPr/>
        <p:txBody>
          <a:bodyPr/>
          <a:lstStyle/>
          <a:p>
            <a:fld id="{650D0E96-6FFE-4FD8-9698-021D84F30243}" type="datetime1">
              <a:rPr lang="en-US" smtClean="0"/>
              <a:t>12/31/2020</a:t>
            </a:fld>
            <a:endParaRPr lang="en-US"/>
          </a:p>
        </p:txBody>
      </p:sp>
      <p:sp>
        <p:nvSpPr>
          <p:cNvPr id="5" name="Footer Placeholder 4">
            <a:extLst>
              <a:ext uri="{FF2B5EF4-FFF2-40B4-BE49-F238E27FC236}">
                <a16:creationId xmlns:a16="http://schemas.microsoft.com/office/drawing/2014/main" id="{3E4E8D40-A51B-49BE-A245-50081BD65F18}"/>
              </a:ext>
            </a:extLst>
          </p:cNvPr>
          <p:cNvSpPr>
            <a:spLocks noGrp="1"/>
          </p:cNvSpPr>
          <p:nvPr>
            <p:ph type="ftr" sz="quarter" idx="11"/>
          </p:nvPr>
        </p:nvSpPr>
        <p:spPr/>
        <p:txBody>
          <a:bodyPr/>
          <a:lstStyle/>
          <a:p>
            <a:r>
              <a:rPr lang="en-US"/>
              <a:t>© 2018 Lisa Rushing</a:t>
            </a:r>
          </a:p>
        </p:txBody>
      </p:sp>
      <p:sp>
        <p:nvSpPr>
          <p:cNvPr id="6" name="Slide Number Placeholder 5">
            <a:extLst>
              <a:ext uri="{FF2B5EF4-FFF2-40B4-BE49-F238E27FC236}">
                <a16:creationId xmlns:a16="http://schemas.microsoft.com/office/drawing/2014/main" id="{9F22AC4F-3D57-49CF-9D0F-1584BB12CE6B}"/>
              </a:ext>
            </a:extLst>
          </p:cNvPr>
          <p:cNvSpPr>
            <a:spLocks noGrp="1"/>
          </p:cNvSpPr>
          <p:nvPr>
            <p:ph type="sldNum" sz="quarter" idx="12"/>
          </p:nvPr>
        </p:nvSpPr>
        <p:spPr/>
        <p:txBody>
          <a:bodyPr/>
          <a:lstStyle/>
          <a:p>
            <a:fld id="{C061673D-88B7-4BA6-B107-37D36C923CE8}" type="slidenum">
              <a:rPr lang="en-US" smtClean="0"/>
              <a:t>‹#›</a:t>
            </a:fld>
            <a:endParaRPr lang="en-US"/>
          </a:p>
        </p:txBody>
      </p:sp>
    </p:spTree>
    <p:extLst>
      <p:ext uri="{BB962C8B-B14F-4D97-AF65-F5344CB8AC3E}">
        <p14:creationId xmlns:p14="http://schemas.microsoft.com/office/powerpoint/2010/main" val="104326314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2BAA40-6C3C-4C79-B93B-9CC9C48F505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1F6507D-BA0F-46B1-8413-6589CA8AFF52}"/>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1B76450A-EE34-45D7-B2F1-F6EAE251728C}"/>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361489C1-BFD7-4E8C-ADC0-C57ADA0F12BF}"/>
              </a:ext>
            </a:extLst>
          </p:cNvPr>
          <p:cNvSpPr>
            <a:spLocks noGrp="1"/>
          </p:cNvSpPr>
          <p:nvPr>
            <p:ph type="dt" sz="half" idx="10"/>
          </p:nvPr>
        </p:nvSpPr>
        <p:spPr/>
        <p:txBody>
          <a:bodyPr/>
          <a:lstStyle/>
          <a:p>
            <a:fld id="{14892B13-1A80-413B-9839-A0B8BF0B8E02}" type="datetime1">
              <a:rPr lang="en-US" smtClean="0"/>
              <a:t>12/31/2020</a:t>
            </a:fld>
            <a:endParaRPr lang="en-US"/>
          </a:p>
        </p:txBody>
      </p:sp>
      <p:sp>
        <p:nvSpPr>
          <p:cNvPr id="6" name="Footer Placeholder 5">
            <a:extLst>
              <a:ext uri="{FF2B5EF4-FFF2-40B4-BE49-F238E27FC236}">
                <a16:creationId xmlns:a16="http://schemas.microsoft.com/office/drawing/2014/main" id="{52D6AA28-2AFA-4FBA-A6DC-EA0594CDFDBD}"/>
              </a:ext>
            </a:extLst>
          </p:cNvPr>
          <p:cNvSpPr>
            <a:spLocks noGrp="1"/>
          </p:cNvSpPr>
          <p:nvPr>
            <p:ph type="ftr" sz="quarter" idx="11"/>
          </p:nvPr>
        </p:nvSpPr>
        <p:spPr/>
        <p:txBody>
          <a:bodyPr/>
          <a:lstStyle/>
          <a:p>
            <a:r>
              <a:rPr lang="en-US"/>
              <a:t>© 2018 Lisa Rushing</a:t>
            </a:r>
          </a:p>
        </p:txBody>
      </p:sp>
      <p:sp>
        <p:nvSpPr>
          <p:cNvPr id="7" name="Slide Number Placeholder 6">
            <a:extLst>
              <a:ext uri="{FF2B5EF4-FFF2-40B4-BE49-F238E27FC236}">
                <a16:creationId xmlns:a16="http://schemas.microsoft.com/office/drawing/2014/main" id="{3ADA0831-6137-4397-9286-236A51DE2B35}"/>
              </a:ext>
            </a:extLst>
          </p:cNvPr>
          <p:cNvSpPr>
            <a:spLocks noGrp="1"/>
          </p:cNvSpPr>
          <p:nvPr>
            <p:ph type="sldNum" sz="quarter" idx="12"/>
          </p:nvPr>
        </p:nvSpPr>
        <p:spPr/>
        <p:txBody>
          <a:bodyPr/>
          <a:lstStyle/>
          <a:p>
            <a:fld id="{C061673D-88B7-4BA6-B107-37D36C923CE8}" type="slidenum">
              <a:rPr lang="en-US" smtClean="0"/>
              <a:t>‹#›</a:t>
            </a:fld>
            <a:endParaRPr lang="en-US"/>
          </a:p>
        </p:txBody>
      </p:sp>
    </p:spTree>
    <p:extLst>
      <p:ext uri="{BB962C8B-B14F-4D97-AF65-F5344CB8AC3E}">
        <p14:creationId xmlns:p14="http://schemas.microsoft.com/office/powerpoint/2010/main" val="158461992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331931-C0CA-4657-A527-FA98DD05E1C8}"/>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3171698A-0104-4DF2-87F0-ED544372BCF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C2169F07-862B-469C-A7D3-5A1A403F4ED7}"/>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ADAD424A-DDDF-4D44-A692-C309421211B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E140CA1A-57B1-49AA-8248-13A8E180B393}"/>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73797723-768E-4F49-89E5-2515B03A7311}"/>
              </a:ext>
            </a:extLst>
          </p:cNvPr>
          <p:cNvSpPr>
            <a:spLocks noGrp="1"/>
          </p:cNvSpPr>
          <p:nvPr>
            <p:ph type="dt" sz="half" idx="10"/>
          </p:nvPr>
        </p:nvSpPr>
        <p:spPr/>
        <p:txBody>
          <a:bodyPr/>
          <a:lstStyle/>
          <a:p>
            <a:fld id="{1C21AF58-48E0-4F61-B022-E022BBC108F5}" type="datetime1">
              <a:rPr lang="en-US" smtClean="0"/>
              <a:t>12/31/2020</a:t>
            </a:fld>
            <a:endParaRPr lang="en-US"/>
          </a:p>
        </p:txBody>
      </p:sp>
      <p:sp>
        <p:nvSpPr>
          <p:cNvPr id="8" name="Footer Placeholder 7">
            <a:extLst>
              <a:ext uri="{FF2B5EF4-FFF2-40B4-BE49-F238E27FC236}">
                <a16:creationId xmlns:a16="http://schemas.microsoft.com/office/drawing/2014/main" id="{96CC1379-160C-4A46-8610-3738654E3C0E}"/>
              </a:ext>
            </a:extLst>
          </p:cNvPr>
          <p:cNvSpPr>
            <a:spLocks noGrp="1"/>
          </p:cNvSpPr>
          <p:nvPr>
            <p:ph type="ftr" sz="quarter" idx="11"/>
          </p:nvPr>
        </p:nvSpPr>
        <p:spPr/>
        <p:txBody>
          <a:bodyPr/>
          <a:lstStyle/>
          <a:p>
            <a:r>
              <a:rPr lang="en-US"/>
              <a:t>© 2018 Lisa Rushing</a:t>
            </a:r>
          </a:p>
        </p:txBody>
      </p:sp>
      <p:sp>
        <p:nvSpPr>
          <p:cNvPr id="9" name="Slide Number Placeholder 8">
            <a:extLst>
              <a:ext uri="{FF2B5EF4-FFF2-40B4-BE49-F238E27FC236}">
                <a16:creationId xmlns:a16="http://schemas.microsoft.com/office/drawing/2014/main" id="{0A3C4869-5EBE-4962-91A8-C9D74A762208}"/>
              </a:ext>
            </a:extLst>
          </p:cNvPr>
          <p:cNvSpPr>
            <a:spLocks noGrp="1"/>
          </p:cNvSpPr>
          <p:nvPr>
            <p:ph type="sldNum" sz="quarter" idx="12"/>
          </p:nvPr>
        </p:nvSpPr>
        <p:spPr/>
        <p:txBody>
          <a:bodyPr/>
          <a:lstStyle/>
          <a:p>
            <a:fld id="{C061673D-88B7-4BA6-B107-37D36C923CE8}" type="slidenum">
              <a:rPr lang="en-US" smtClean="0"/>
              <a:t>‹#›</a:t>
            </a:fld>
            <a:endParaRPr lang="en-US"/>
          </a:p>
        </p:txBody>
      </p:sp>
    </p:spTree>
    <p:extLst>
      <p:ext uri="{BB962C8B-B14F-4D97-AF65-F5344CB8AC3E}">
        <p14:creationId xmlns:p14="http://schemas.microsoft.com/office/powerpoint/2010/main" val="323191192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E67174-F272-4660-87D8-A19809A8CD9A}"/>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7C04C28E-80BD-4E52-8B5E-B9822A9FE853}"/>
              </a:ext>
            </a:extLst>
          </p:cNvPr>
          <p:cNvSpPr>
            <a:spLocks noGrp="1"/>
          </p:cNvSpPr>
          <p:nvPr>
            <p:ph type="dt" sz="half" idx="10"/>
          </p:nvPr>
        </p:nvSpPr>
        <p:spPr/>
        <p:txBody>
          <a:bodyPr/>
          <a:lstStyle/>
          <a:p>
            <a:fld id="{8AE0B72D-2416-448F-88B8-1EF9D843F59A}" type="datetime1">
              <a:rPr lang="en-US" smtClean="0"/>
              <a:t>12/31/2020</a:t>
            </a:fld>
            <a:endParaRPr lang="en-US"/>
          </a:p>
        </p:txBody>
      </p:sp>
      <p:sp>
        <p:nvSpPr>
          <p:cNvPr id="4" name="Footer Placeholder 3">
            <a:extLst>
              <a:ext uri="{FF2B5EF4-FFF2-40B4-BE49-F238E27FC236}">
                <a16:creationId xmlns:a16="http://schemas.microsoft.com/office/drawing/2014/main" id="{74FB2046-0D80-41E2-B88F-FDF60187D0A3}"/>
              </a:ext>
            </a:extLst>
          </p:cNvPr>
          <p:cNvSpPr>
            <a:spLocks noGrp="1"/>
          </p:cNvSpPr>
          <p:nvPr>
            <p:ph type="ftr" sz="quarter" idx="11"/>
          </p:nvPr>
        </p:nvSpPr>
        <p:spPr/>
        <p:txBody>
          <a:bodyPr/>
          <a:lstStyle/>
          <a:p>
            <a:r>
              <a:rPr lang="en-US"/>
              <a:t>© 2018 Lisa Rushing</a:t>
            </a:r>
          </a:p>
        </p:txBody>
      </p:sp>
      <p:sp>
        <p:nvSpPr>
          <p:cNvPr id="5" name="Slide Number Placeholder 4">
            <a:extLst>
              <a:ext uri="{FF2B5EF4-FFF2-40B4-BE49-F238E27FC236}">
                <a16:creationId xmlns:a16="http://schemas.microsoft.com/office/drawing/2014/main" id="{35876E88-EDEE-47D6-88B2-77890706B004}"/>
              </a:ext>
            </a:extLst>
          </p:cNvPr>
          <p:cNvSpPr>
            <a:spLocks noGrp="1"/>
          </p:cNvSpPr>
          <p:nvPr>
            <p:ph type="sldNum" sz="quarter" idx="12"/>
          </p:nvPr>
        </p:nvSpPr>
        <p:spPr/>
        <p:txBody>
          <a:bodyPr/>
          <a:lstStyle/>
          <a:p>
            <a:fld id="{C061673D-88B7-4BA6-B107-37D36C923CE8}" type="slidenum">
              <a:rPr lang="en-US" smtClean="0"/>
              <a:t>‹#›</a:t>
            </a:fld>
            <a:endParaRPr lang="en-US"/>
          </a:p>
        </p:txBody>
      </p:sp>
    </p:spTree>
    <p:extLst>
      <p:ext uri="{BB962C8B-B14F-4D97-AF65-F5344CB8AC3E}">
        <p14:creationId xmlns:p14="http://schemas.microsoft.com/office/powerpoint/2010/main" val="14643424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B5D3796F-5968-4A2B-B703-CA503F51E452}"/>
              </a:ext>
            </a:extLst>
          </p:cNvPr>
          <p:cNvSpPr>
            <a:spLocks noGrp="1"/>
          </p:cNvSpPr>
          <p:nvPr>
            <p:ph type="dt" sz="half" idx="10"/>
          </p:nvPr>
        </p:nvSpPr>
        <p:spPr/>
        <p:txBody>
          <a:bodyPr/>
          <a:lstStyle/>
          <a:p>
            <a:fld id="{97BF39A7-B8B7-4C91-8693-70B19E1DCFAB}" type="datetime1">
              <a:rPr lang="en-US" smtClean="0"/>
              <a:t>12/31/2020</a:t>
            </a:fld>
            <a:endParaRPr lang="en-US"/>
          </a:p>
        </p:txBody>
      </p:sp>
      <p:sp>
        <p:nvSpPr>
          <p:cNvPr id="3" name="Footer Placeholder 2">
            <a:extLst>
              <a:ext uri="{FF2B5EF4-FFF2-40B4-BE49-F238E27FC236}">
                <a16:creationId xmlns:a16="http://schemas.microsoft.com/office/drawing/2014/main" id="{28DEFADE-2B7F-473A-925C-50FB6B2E6081}"/>
              </a:ext>
            </a:extLst>
          </p:cNvPr>
          <p:cNvSpPr>
            <a:spLocks noGrp="1"/>
          </p:cNvSpPr>
          <p:nvPr>
            <p:ph type="ftr" sz="quarter" idx="11"/>
          </p:nvPr>
        </p:nvSpPr>
        <p:spPr/>
        <p:txBody>
          <a:bodyPr/>
          <a:lstStyle/>
          <a:p>
            <a:r>
              <a:rPr lang="en-US"/>
              <a:t>© 2018 Lisa Rushing</a:t>
            </a:r>
          </a:p>
        </p:txBody>
      </p:sp>
      <p:sp>
        <p:nvSpPr>
          <p:cNvPr id="4" name="Slide Number Placeholder 3">
            <a:extLst>
              <a:ext uri="{FF2B5EF4-FFF2-40B4-BE49-F238E27FC236}">
                <a16:creationId xmlns:a16="http://schemas.microsoft.com/office/drawing/2014/main" id="{9EA9FC24-15D5-4E1B-A023-21F2FAE8E37B}"/>
              </a:ext>
            </a:extLst>
          </p:cNvPr>
          <p:cNvSpPr>
            <a:spLocks noGrp="1"/>
          </p:cNvSpPr>
          <p:nvPr>
            <p:ph type="sldNum" sz="quarter" idx="12"/>
          </p:nvPr>
        </p:nvSpPr>
        <p:spPr/>
        <p:txBody>
          <a:bodyPr/>
          <a:lstStyle/>
          <a:p>
            <a:fld id="{C061673D-88B7-4BA6-B107-37D36C923CE8}" type="slidenum">
              <a:rPr lang="en-US" smtClean="0"/>
              <a:t>‹#›</a:t>
            </a:fld>
            <a:endParaRPr lang="en-US"/>
          </a:p>
        </p:txBody>
      </p:sp>
    </p:spTree>
    <p:extLst>
      <p:ext uri="{BB962C8B-B14F-4D97-AF65-F5344CB8AC3E}">
        <p14:creationId xmlns:p14="http://schemas.microsoft.com/office/powerpoint/2010/main" val="21421615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18EC11-CDE4-4264-8E79-A141A07B161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5148F97C-FC80-452B-9F55-8B6F68CB486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3E6420BB-A273-4116-878D-C0D4158C014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CC4180D-87F1-470F-999D-B98DBB968DA2}"/>
              </a:ext>
            </a:extLst>
          </p:cNvPr>
          <p:cNvSpPr>
            <a:spLocks noGrp="1"/>
          </p:cNvSpPr>
          <p:nvPr>
            <p:ph type="dt" sz="half" idx="10"/>
          </p:nvPr>
        </p:nvSpPr>
        <p:spPr/>
        <p:txBody>
          <a:bodyPr/>
          <a:lstStyle/>
          <a:p>
            <a:fld id="{8E779E3B-E366-40F7-B5C7-8209B72A6332}" type="datetime1">
              <a:rPr lang="en-US" smtClean="0"/>
              <a:t>12/31/2020</a:t>
            </a:fld>
            <a:endParaRPr lang="en-US"/>
          </a:p>
        </p:txBody>
      </p:sp>
      <p:sp>
        <p:nvSpPr>
          <p:cNvPr id="6" name="Footer Placeholder 5">
            <a:extLst>
              <a:ext uri="{FF2B5EF4-FFF2-40B4-BE49-F238E27FC236}">
                <a16:creationId xmlns:a16="http://schemas.microsoft.com/office/drawing/2014/main" id="{D7D91A81-BBDE-4EFC-8931-2F3B5B188274}"/>
              </a:ext>
            </a:extLst>
          </p:cNvPr>
          <p:cNvSpPr>
            <a:spLocks noGrp="1"/>
          </p:cNvSpPr>
          <p:nvPr>
            <p:ph type="ftr" sz="quarter" idx="11"/>
          </p:nvPr>
        </p:nvSpPr>
        <p:spPr/>
        <p:txBody>
          <a:bodyPr/>
          <a:lstStyle/>
          <a:p>
            <a:r>
              <a:rPr lang="en-US"/>
              <a:t>© 2018 Lisa Rushing</a:t>
            </a:r>
          </a:p>
        </p:txBody>
      </p:sp>
      <p:sp>
        <p:nvSpPr>
          <p:cNvPr id="7" name="Slide Number Placeholder 6">
            <a:extLst>
              <a:ext uri="{FF2B5EF4-FFF2-40B4-BE49-F238E27FC236}">
                <a16:creationId xmlns:a16="http://schemas.microsoft.com/office/drawing/2014/main" id="{84C918B1-0BDA-499E-8E10-E2545B6D8D1C}"/>
              </a:ext>
            </a:extLst>
          </p:cNvPr>
          <p:cNvSpPr>
            <a:spLocks noGrp="1"/>
          </p:cNvSpPr>
          <p:nvPr>
            <p:ph type="sldNum" sz="quarter" idx="12"/>
          </p:nvPr>
        </p:nvSpPr>
        <p:spPr/>
        <p:txBody>
          <a:bodyPr/>
          <a:lstStyle/>
          <a:p>
            <a:fld id="{C061673D-88B7-4BA6-B107-37D36C923CE8}" type="slidenum">
              <a:rPr lang="en-US" smtClean="0"/>
              <a:t>‹#›</a:t>
            </a:fld>
            <a:endParaRPr lang="en-US"/>
          </a:p>
        </p:txBody>
      </p:sp>
    </p:spTree>
    <p:extLst>
      <p:ext uri="{BB962C8B-B14F-4D97-AF65-F5344CB8AC3E}">
        <p14:creationId xmlns:p14="http://schemas.microsoft.com/office/powerpoint/2010/main" val="275063064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121D64-47C5-4F20-A79B-0303C567BB0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B3220471-F74F-40EE-849D-45D60300AA8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793ACB4A-A625-4ABE-B72F-6023C3855E5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0ADA47C-2FD3-42D3-B3AD-BFDB1C10FC24}"/>
              </a:ext>
            </a:extLst>
          </p:cNvPr>
          <p:cNvSpPr>
            <a:spLocks noGrp="1"/>
          </p:cNvSpPr>
          <p:nvPr>
            <p:ph type="dt" sz="half" idx="10"/>
          </p:nvPr>
        </p:nvSpPr>
        <p:spPr/>
        <p:txBody>
          <a:bodyPr/>
          <a:lstStyle/>
          <a:p>
            <a:fld id="{1A75ACE4-9AA3-4DCB-A9EE-B842F178FABE}" type="datetime1">
              <a:rPr lang="en-US" smtClean="0"/>
              <a:t>12/31/2020</a:t>
            </a:fld>
            <a:endParaRPr lang="en-US"/>
          </a:p>
        </p:txBody>
      </p:sp>
      <p:sp>
        <p:nvSpPr>
          <p:cNvPr id="6" name="Footer Placeholder 5">
            <a:extLst>
              <a:ext uri="{FF2B5EF4-FFF2-40B4-BE49-F238E27FC236}">
                <a16:creationId xmlns:a16="http://schemas.microsoft.com/office/drawing/2014/main" id="{DF43CCF1-6786-4918-BC39-7F5558E3E2E7}"/>
              </a:ext>
            </a:extLst>
          </p:cNvPr>
          <p:cNvSpPr>
            <a:spLocks noGrp="1"/>
          </p:cNvSpPr>
          <p:nvPr>
            <p:ph type="ftr" sz="quarter" idx="11"/>
          </p:nvPr>
        </p:nvSpPr>
        <p:spPr/>
        <p:txBody>
          <a:bodyPr/>
          <a:lstStyle/>
          <a:p>
            <a:r>
              <a:rPr lang="en-US"/>
              <a:t>© 2018 Lisa Rushing</a:t>
            </a:r>
          </a:p>
        </p:txBody>
      </p:sp>
      <p:sp>
        <p:nvSpPr>
          <p:cNvPr id="7" name="Slide Number Placeholder 6">
            <a:extLst>
              <a:ext uri="{FF2B5EF4-FFF2-40B4-BE49-F238E27FC236}">
                <a16:creationId xmlns:a16="http://schemas.microsoft.com/office/drawing/2014/main" id="{B5C21529-FA67-4C16-B620-DF0D4F9B2D5D}"/>
              </a:ext>
            </a:extLst>
          </p:cNvPr>
          <p:cNvSpPr>
            <a:spLocks noGrp="1"/>
          </p:cNvSpPr>
          <p:nvPr>
            <p:ph type="sldNum" sz="quarter" idx="12"/>
          </p:nvPr>
        </p:nvSpPr>
        <p:spPr/>
        <p:txBody>
          <a:bodyPr/>
          <a:lstStyle/>
          <a:p>
            <a:fld id="{C061673D-88B7-4BA6-B107-37D36C923CE8}" type="slidenum">
              <a:rPr lang="en-US" smtClean="0"/>
              <a:t>‹#›</a:t>
            </a:fld>
            <a:endParaRPr lang="en-US"/>
          </a:p>
        </p:txBody>
      </p:sp>
    </p:spTree>
    <p:extLst>
      <p:ext uri="{BB962C8B-B14F-4D97-AF65-F5344CB8AC3E}">
        <p14:creationId xmlns:p14="http://schemas.microsoft.com/office/powerpoint/2010/main" val="27970531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89B7D91-F0E4-44D0-B46F-477981EE267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FA6796B6-202D-4A1B-AB17-5F3C92BAB5E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B3841FB-C21C-419F-A542-9207B87DAA4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F6E7327-C5B4-4E2F-B772-E7F0C6DF06F0}" type="datetime1">
              <a:rPr lang="en-US" smtClean="0"/>
              <a:t>12/31/2020</a:t>
            </a:fld>
            <a:endParaRPr lang="en-US"/>
          </a:p>
        </p:txBody>
      </p:sp>
      <p:sp>
        <p:nvSpPr>
          <p:cNvPr id="5" name="Footer Placeholder 4">
            <a:extLst>
              <a:ext uri="{FF2B5EF4-FFF2-40B4-BE49-F238E27FC236}">
                <a16:creationId xmlns:a16="http://schemas.microsoft.com/office/drawing/2014/main" id="{D60905A1-4633-4765-A05F-D930BD4EED1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 2018 Lisa Rushing</a:t>
            </a:r>
          </a:p>
        </p:txBody>
      </p:sp>
      <p:sp>
        <p:nvSpPr>
          <p:cNvPr id="6" name="Slide Number Placeholder 5">
            <a:extLst>
              <a:ext uri="{FF2B5EF4-FFF2-40B4-BE49-F238E27FC236}">
                <a16:creationId xmlns:a16="http://schemas.microsoft.com/office/drawing/2014/main" id="{8DA04CCB-22E3-4FB3-953D-FD2D70BB6F5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061673D-88B7-4BA6-B107-37D36C923CE8}" type="slidenum">
              <a:rPr lang="en-US" smtClean="0"/>
              <a:t>‹#›</a:t>
            </a:fld>
            <a:endParaRPr lang="en-US"/>
          </a:p>
        </p:txBody>
      </p:sp>
    </p:spTree>
    <p:extLst>
      <p:ext uri="{BB962C8B-B14F-4D97-AF65-F5344CB8AC3E}">
        <p14:creationId xmlns:p14="http://schemas.microsoft.com/office/powerpoint/2010/main" val="168641735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a:extLst>
              <a:ext uri="{FF2B5EF4-FFF2-40B4-BE49-F238E27FC236}">
                <a16:creationId xmlns:a16="http://schemas.microsoft.com/office/drawing/2014/main" id="{E8E061F9-CF05-4F3D-87A3-F2269BC1932B}"/>
              </a:ext>
            </a:extLst>
          </p:cNvPr>
          <p:cNvPicPr>
            <a:picLocks noChangeAspect="1"/>
          </p:cNvPicPr>
          <p:nvPr/>
        </p:nvPicPr>
        <p:blipFill>
          <a:blip r:embed="rId3"/>
          <a:stretch>
            <a:fillRect/>
          </a:stretch>
        </p:blipFill>
        <p:spPr>
          <a:xfrm>
            <a:off x="643467" y="2733802"/>
            <a:ext cx="10905066" cy="1390396"/>
          </a:xfrm>
          <a:prstGeom prst="rect">
            <a:avLst/>
          </a:prstGeom>
        </p:spPr>
      </p:pic>
      <p:sp>
        <p:nvSpPr>
          <p:cNvPr id="6" name="Footer Placeholder 5">
            <a:extLst>
              <a:ext uri="{FF2B5EF4-FFF2-40B4-BE49-F238E27FC236}">
                <a16:creationId xmlns:a16="http://schemas.microsoft.com/office/drawing/2014/main" id="{8C3B6761-3005-4A7B-A006-361477CC1A0A}"/>
              </a:ext>
            </a:extLst>
          </p:cNvPr>
          <p:cNvSpPr>
            <a:spLocks noGrp="1"/>
          </p:cNvSpPr>
          <p:nvPr>
            <p:ph type="ftr" sz="quarter" idx="11"/>
          </p:nvPr>
        </p:nvSpPr>
        <p:spPr/>
        <p:txBody>
          <a:bodyPr/>
          <a:lstStyle/>
          <a:p>
            <a:r>
              <a:rPr lang="en-US" dirty="0">
                <a:solidFill>
                  <a:schemeClr val="bg1"/>
                </a:solidFill>
              </a:rPr>
              <a:t>© 2018 Lisa Rushing</a:t>
            </a:r>
          </a:p>
        </p:txBody>
      </p:sp>
    </p:spTree>
    <p:extLst>
      <p:ext uri="{BB962C8B-B14F-4D97-AF65-F5344CB8AC3E}">
        <p14:creationId xmlns:p14="http://schemas.microsoft.com/office/powerpoint/2010/main" val="415440561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a:extLst>
              <a:ext uri="{FF2B5EF4-FFF2-40B4-BE49-F238E27FC236}">
                <a16:creationId xmlns:a16="http://schemas.microsoft.com/office/drawing/2014/main" id="{05EFF79C-9CBB-4DB6-876B-49A96C3D710C}"/>
              </a:ext>
            </a:extLst>
          </p:cNvPr>
          <p:cNvPicPr>
            <a:picLocks noChangeAspect="1"/>
          </p:cNvPicPr>
          <p:nvPr/>
        </p:nvPicPr>
        <p:blipFill>
          <a:blip r:embed="rId3"/>
          <a:stretch>
            <a:fillRect/>
          </a:stretch>
        </p:blipFill>
        <p:spPr>
          <a:xfrm>
            <a:off x="1008268" y="643467"/>
            <a:ext cx="10175464" cy="5571066"/>
          </a:xfrm>
          <a:prstGeom prst="rect">
            <a:avLst/>
          </a:prstGeom>
        </p:spPr>
      </p:pic>
      <p:sp>
        <p:nvSpPr>
          <p:cNvPr id="2" name="Footer Placeholder 1">
            <a:extLst>
              <a:ext uri="{FF2B5EF4-FFF2-40B4-BE49-F238E27FC236}">
                <a16:creationId xmlns:a16="http://schemas.microsoft.com/office/drawing/2014/main" id="{5FD5731A-C059-420F-8513-64C79075914C}"/>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rgbClr val="FFFFFF"/>
                </a:solidFill>
                <a:latin typeface="+mn-lt"/>
                <a:ea typeface="+mn-ea"/>
                <a:cs typeface="+mn-cs"/>
              </a:rPr>
              <a:t>© 2018 Lisa Rushing</a:t>
            </a:r>
          </a:p>
        </p:txBody>
      </p:sp>
    </p:spTree>
    <p:extLst>
      <p:ext uri="{BB962C8B-B14F-4D97-AF65-F5344CB8AC3E}">
        <p14:creationId xmlns:p14="http://schemas.microsoft.com/office/powerpoint/2010/main" val="281031724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a:extLst>
              <a:ext uri="{FF2B5EF4-FFF2-40B4-BE49-F238E27FC236}">
                <a16:creationId xmlns:a16="http://schemas.microsoft.com/office/drawing/2014/main" id="{B5912A8A-F6E1-47E4-95F8-69C16888A6DD}"/>
              </a:ext>
            </a:extLst>
          </p:cNvPr>
          <p:cNvPicPr>
            <a:picLocks noChangeAspect="1"/>
          </p:cNvPicPr>
          <p:nvPr/>
        </p:nvPicPr>
        <p:blipFill>
          <a:blip r:embed="rId3"/>
          <a:stretch>
            <a:fillRect/>
          </a:stretch>
        </p:blipFill>
        <p:spPr>
          <a:xfrm>
            <a:off x="984930" y="643467"/>
            <a:ext cx="10222139" cy="5571066"/>
          </a:xfrm>
          <a:prstGeom prst="rect">
            <a:avLst/>
          </a:prstGeom>
        </p:spPr>
      </p:pic>
      <p:sp>
        <p:nvSpPr>
          <p:cNvPr id="2" name="Footer Placeholder 1">
            <a:extLst>
              <a:ext uri="{FF2B5EF4-FFF2-40B4-BE49-F238E27FC236}">
                <a16:creationId xmlns:a16="http://schemas.microsoft.com/office/drawing/2014/main" id="{40620BD0-13C6-4D01-B59B-F36D004185DF}"/>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rgbClr val="FFFFFF"/>
                </a:solidFill>
                <a:latin typeface="+mn-lt"/>
                <a:ea typeface="+mn-ea"/>
                <a:cs typeface="+mn-cs"/>
              </a:rPr>
              <a:t>© 2018 Lisa Rushing</a:t>
            </a:r>
          </a:p>
        </p:txBody>
      </p:sp>
    </p:spTree>
    <p:extLst>
      <p:ext uri="{BB962C8B-B14F-4D97-AF65-F5344CB8AC3E}">
        <p14:creationId xmlns:p14="http://schemas.microsoft.com/office/powerpoint/2010/main" val="368213270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a:extLst>
              <a:ext uri="{FF2B5EF4-FFF2-40B4-BE49-F238E27FC236}">
                <a16:creationId xmlns:a16="http://schemas.microsoft.com/office/drawing/2014/main" id="{5367B53D-B84A-4694-8AA6-2EAFCB94B06B}"/>
              </a:ext>
            </a:extLst>
          </p:cNvPr>
          <p:cNvPicPr>
            <a:picLocks noChangeAspect="1"/>
          </p:cNvPicPr>
          <p:nvPr/>
        </p:nvPicPr>
        <p:blipFill>
          <a:blip r:embed="rId3"/>
          <a:stretch>
            <a:fillRect/>
          </a:stretch>
        </p:blipFill>
        <p:spPr>
          <a:xfrm>
            <a:off x="790222" y="643467"/>
            <a:ext cx="10611555" cy="5571066"/>
          </a:xfrm>
          <a:prstGeom prst="rect">
            <a:avLst/>
          </a:prstGeom>
        </p:spPr>
      </p:pic>
      <p:sp>
        <p:nvSpPr>
          <p:cNvPr id="2" name="Footer Placeholder 1">
            <a:extLst>
              <a:ext uri="{FF2B5EF4-FFF2-40B4-BE49-F238E27FC236}">
                <a16:creationId xmlns:a16="http://schemas.microsoft.com/office/drawing/2014/main" id="{9B277F77-43D7-4294-8985-405C2CF36F62}"/>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rgbClr val="FFFFFF"/>
                </a:solidFill>
                <a:latin typeface="+mn-lt"/>
                <a:ea typeface="+mn-ea"/>
                <a:cs typeface="+mn-cs"/>
              </a:rPr>
              <a:t>© 2018 Lisa Rushing</a:t>
            </a:r>
          </a:p>
        </p:txBody>
      </p:sp>
    </p:spTree>
    <p:extLst>
      <p:ext uri="{BB962C8B-B14F-4D97-AF65-F5344CB8AC3E}">
        <p14:creationId xmlns:p14="http://schemas.microsoft.com/office/powerpoint/2010/main" val="265239861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a:extLst>
              <a:ext uri="{FF2B5EF4-FFF2-40B4-BE49-F238E27FC236}">
                <a16:creationId xmlns:a16="http://schemas.microsoft.com/office/drawing/2014/main" id="{B8E4EA92-64FC-4F3A-A0A5-F6F668523F9E}"/>
              </a:ext>
            </a:extLst>
          </p:cNvPr>
          <p:cNvPicPr>
            <a:picLocks noChangeAspect="1"/>
          </p:cNvPicPr>
          <p:nvPr/>
        </p:nvPicPr>
        <p:blipFill>
          <a:blip r:embed="rId3"/>
          <a:stretch>
            <a:fillRect/>
          </a:stretch>
        </p:blipFill>
        <p:spPr>
          <a:xfrm>
            <a:off x="1209099" y="643467"/>
            <a:ext cx="9773801" cy="5571066"/>
          </a:xfrm>
          <a:prstGeom prst="rect">
            <a:avLst/>
          </a:prstGeom>
        </p:spPr>
      </p:pic>
      <p:sp>
        <p:nvSpPr>
          <p:cNvPr id="2" name="Footer Placeholder 1">
            <a:extLst>
              <a:ext uri="{FF2B5EF4-FFF2-40B4-BE49-F238E27FC236}">
                <a16:creationId xmlns:a16="http://schemas.microsoft.com/office/drawing/2014/main" id="{E7E1FD34-769C-4F19-902E-1DDB5C24C5AB}"/>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rgbClr val="FFFFFF"/>
                </a:solidFill>
                <a:latin typeface="+mn-lt"/>
                <a:ea typeface="+mn-ea"/>
                <a:cs typeface="+mn-cs"/>
              </a:rPr>
              <a:t>© 2018 Lisa Rushing</a:t>
            </a:r>
          </a:p>
        </p:txBody>
      </p:sp>
    </p:spTree>
    <p:extLst>
      <p:ext uri="{BB962C8B-B14F-4D97-AF65-F5344CB8AC3E}">
        <p14:creationId xmlns:p14="http://schemas.microsoft.com/office/powerpoint/2010/main" val="219207367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a:extLst>
              <a:ext uri="{FF2B5EF4-FFF2-40B4-BE49-F238E27FC236}">
                <a16:creationId xmlns:a16="http://schemas.microsoft.com/office/drawing/2014/main" id="{E5C3D871-73B9-42CF-B3E5-502FC9EC054D}"/>
              </a:ext>
            </a:extLst>
          </p:cNvPr>
          <p:cNvPicPr>
            <a:picLocks noChangeAspect="1"/>
          </p:cNvPicPr>
          <p:nvPr/>
        </p:nvPicPr>
        <p:blipFill>
          <a:blip r:embed="rId3"/>
          <a:stretch>
            <a:fillRect/>
          </a:stretch>
        </p:blipFill>
        <p:spPr>
          <a:xfrm>
            <a:off x="660815" y="643467"/>
            <a:ext cx="10870370" cy="5571066"/>
          </a:xfrm>
          <a:prstGeom prst="rect">
            <a:avLst/>
          </a:prstGeom>
        </p:spPr>
      </p:pic>
      <p:sp>
        <p:nvSpPr>
          <p:cNvPr id="2" name="Footer Placeholder 1">
            <a:extLst>
              <a:ext uri="{FF2B5EF4-FFF2-40B4-BE49-F238E27FC236}">
                <a16:creationId xmlns:a16="http://schemas.microsoft.com/office/drawing/2014/main" id="{DC420B1A-99E6-4692-856C-E2DD40D86A7E}"/>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rgbClr val="FFFFFF"/>
                </a:solidFill>
                <a:latin typeface="+mn-lt"/>
                <a:ea typeface="+mn-ea"/>
                <a:cs typeface="+mn-cs"/>
              </a:rPr>
              <a:t>© 2018 Lisa Rushing</a:t>
            </a:r>
          </a:p>
        </p:txBody>
      </p:sp>
    </p:spTree>
    <p:extLst>
      <p:ext uri="{BB962C8B-B14F-4D97-AF65-F5344CB8AC3E}">
        <p14:creationId xmlns:p14="http://schemas.microsoft.com/office/powerpoint/2010/main" val="200976293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72</Words>
  <Application>Microsoft Office PowerPoint</Application>
  <PresentationFormat>Widescreen</PresentationFormat>
  <Paragraphs>13</Paragraphs>
  <Slides>6</Slides>
  <Notes>6</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6</vt:i4>
      </vt:variant>
    </vt:vector>
  </HeadingPairs>
  <TitlesOfParts>
    <vt:vector size="10" baseType="lpstr">
      <vt:lpstr>Arial</vt:lpstr>
      <vt:lpstr>Calibri</vt:lpstr>
      <vt:lpstr>Calibri Light</vt:lpstr>
      <vt:lpstr>Office Theme</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Sarah Gothard</dc:creator>
  <cp:lastModifiedBy>Sarah Gothard</cp:lastModifiedBy>
  <cp:revision>1</cp:revision>
  <dcterms:created xsi:type="dcterms:W3CDTF">2020-12-31T20:36:33Z</dcterms:created>
  <dcterms:modified xsi:type="dcterms:W3CDTF">2021-01-01T01:42:56Z</dcterms:modified>
</cp:coreProperties>
</file>