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76" r:id="rId2"/>
    <p:sldId id="279" r:id="rId3"/>
    <p:sldId id="280" r:id="rId4"/>
    <p:sldId id="278" r:id="rId5"/>
    <p:sldId id="277" r:id="rId6"/>
    <p:sldId id="281" r:id="rId7"/>
    <p:sldId id="282" r:id="rId8"/>
    <p:sldId id="293" r:id="rId9"/>
    <p:sldId id="284" r:id="rId10"/>
    <p:sldId id="289" r:id="rId11"/>
    <p:sldId id="290" r:id="rId12"/>
    <p:sldId id="295" r:id="rId13"/>
    <p:sldId id="29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3ADE6C-863F-4608-9E9B-CEF1EAF645F3}" v="53" dt="2019-10-22T17:24:21.956"/>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344" autoAdjust="0"/>
  </p:normalViewPr>
  <p:slideViewPr>
    <p:cSldViewPr snapToGrid="0" showGuides="1">
      <p:cViewPr varScale="1">
        <p:scale>
          <a:sx n="66" d="100"/>
          <a:sy n="66" d="100"/>
        </p:scale>
        <p:origin x="93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CA4507F7-A1CF-4C05-BEFE-A1852C3CFE4A}"/>
    <pc:docChg chg="undo redo custSel mod addSld delSld modSld sldOrd modMainMaster">
      <pc:chgData name="Sarah Gothard" userId="0e53f415fda5f162" providerId="LiveId" clId="{CA4507F7-A1CF-4C05-BEFE-A1852C3CFE4A}" dt="2019-10-22T17:16:16.903" v="110" actId="26606"/>
      <pc:docMkLst>
        <pc:docMk/>
      </pc:docMkLst>
      <pc:sldChg chg="addSp delSp modSp del mod setBg modNotesTx">
        <pc:chgData name="Sarah Gothard" userId="0e53f415fda5f162" providerId="LiveId" clId="{CA4507F7-A1CF-4C05-BEFE-A1852C3CFE4A}" dt="2019-10-22T17:01:31.836" v="33" actId="2696"/>
        <pc:sldMkLst>
          <pc:docMk/>
          <pc:sldMk cId="3995330090" sldId="256"/>
        </pc:sldMkLst>
        <pc:spChg chg="mod ord">
          <ac:chgData name="Sarah Gothard" userId="0e53f415fda5f162" providerId="LiveId" clId="{CA4507F7-A1CF-4C05-BEFE-A1852C3CFE4A}" dt="2019-10-22T16:59:50.951" v="18" actId="26606"/>
          <ac:spMkLst>
            <pc:docMk/>
            <pc:sldMk cId="3995330090" sldId="256"/>
            <ac:spMk id="4" creationId="{81BB3449-75EB-4D8E-B2A2-D4B83125A564}"/>
          </ac:spMkLst>
        </pc:spChg>
        <pc:spChg chg="add">
          <ac:chgData name="Sarah Gothard" userId="0e53f415fda5f162" providerId="LiveId" clId="{CA4507F7-A1CF-4C05-BEFE-A1852C3CFE4A}" dt="2019-10-22T16:59:50.951" v="18" actId="26606"/>
          <ac:spMkLst>
            <pc:docMk/>
            <pc:sldMk cId="3995330090" sldId="256"/>
            <ac:spMk id="9" creationId="{32BC26D8-82FB-445E-AA49-62A77D7C1EE0}"/>
          </ac:spMkLst>
        </pc:spChg>
        <pc:spChg chg="add">
          <ac:chgData name="Sarah Gothard" userId="0e53f415fda5f162" providerId="LiveId" clId="{CA4507F7-A1CF-4C05-BEFE-A1852C3CFE4A}" dt="2019-10-22T16:59:50.951" v="18" actId="26606"/>
          <ac:spMkLst>
            <pc:docMk/>
            <pc:sldMk cId="3995330090" sldId="256"/>
            <ac:spMk id="11" creationId="{CB44330D-EA18-4254-AA95-EB49948539B8}"/>
          </ac:spMkLst>
        </pc:spChg>
        <pc:picChg chg="del">
          <ac:chgData name="Sarah Gothard" userId="0e53f415fda5f162" providerId="LiveId" clId="{CA4507F7-A1CF-4C05-BEFE-A1852C3CFE4A}" dt="2019-10-22T16:50:16.534" v="0" actId="478"/>
          <ac:picMkLst>
            <pc:docMk/>
            <pc:sldMk cId="3995330090" sldId="256"/>
            <ac:picMk id="2" creationId="{13A3E752-F814-4CBD-A761-0FD203FAC48C}"/>
          </ac:picMkLst>
        </pc:picChg>
        <pc:picChg chg="add mod">
          <ac:chgData name="Sarah Gothard" userId="0e53f415fda5f162" providerId="LiveId" clId="{CA4507F7-A1CF-4C05-BEFE-A1852C3CFE4A}" dt="2019-10-22T16:59:50.951" v="18" actId="26606"/>
          <ac:picMkLst>
            <pc:docMk/>
            <pc:sldMk cId="3995330090" sldId="256"/>
            <ac:picMk id="3" creationId="{DF4427F7-98DE-49EC-BA62-D92B9103573A}"/>
          </ac:picMkLst>
        </pc:picChg>
      </pc:sldChg>
      <pc:sldChg chg="delSp del">
        <pc:chgData name="Sarah Gothard" userId="0e53f415fda5f162" providerId="LiveId" clId="{CA4507F7-A1CF-4C05-BEFE-A1852C3CFE4A}" dt="2019-10-22T17:01:57.516" v="38" actId="2696"/>
        <pc:sldMkLst>
          <pc:docMk/>
          <pc:sldMk cId="3156584385" sldId="265"/>
        </pc:sldMkLst>
        <pc:picChg chg="del">
          <ac:chgData name="Sarah Gothard" userId="0e53f415fda5f162" providerId="LiveId" clId="{CA4507F7-A1CF-4C05-BEFE-A1852C3CFE4A}" dt="2019-10-22T16:50:18.933" v="1" actId="478"/>
          <ac:picMkLst>
            <pc:docMk/>
            <pc:sldMk cId="3156584385" sldId="265"/>
            <ac:picMk id="3" creationId="{8E728403-1D08-4DC0-A0F7-F9657CC98CF8}"/>
          </ac:picMkLst>
        </pc:picChg>
      </pc:sldChg>
      <pc:sldChg chg="del">
        <pc:chgData name="Sarah Gothard" userId="0e53f415fda5f162" providerId="LiveId" clId="{CA4507F7-A1CF-4C05-BEFE-A1852C3CFE4A}" dt="2019-10-22T16:50:21.075" v="2" actId="2696"/>
        <pc:sldMkLst>
          <pc:docMk/>
          <pc:sldMk cId="1482158247" sldId="266"/>
        </pc:sldMkLst>
      </pc:sldChg>
      <pc:sldChg chg="add del">
        <pc:chgData name="Sarah Gothard" userId="0e53f415fda5f162" providerId="LiveId" clId="{CA4507F7-A1CF-4C05-BEFE-A1852C3CFE4A}" dt="2019-10-22T17:01:57.522" v="39" actId="2696"/>
        <pc:sldMkLst>
          <pc:docMk/>
          <pc:sldMk cId="3761015730" sldId="266"/>
        </pc:sldMkLst>
      </pc:sldChg>
      <pc:sldChg chg="del">
        <pc:chgData name="Sarah Gothard" userId="0e53f415fda5f162" providerId="LiveId" clId="{CA4507F7-A1CF-4C05-BEFE-A1852C3CFE4A}" dt="2019-10-22T16:50:21.086" v="3" actId="2696"/>
        <pc:sldMkLst>
          <pc:docMk/>
          <pc:sldMk cId="915333566" sldId="267"/>
        </pc:sldMkLst>
      </pc:sldChg>
      <pc:sldChg chg="add del">
        <pc:chgData name="Sarah Gothard" userId="0e53f415fda5f162" providerId="LiveId" clId="{CA4507F7-A1CF-4C05-BEFE-A1852C3CFE4A}" dt="2019-10-22T17:01:57.528" v="40" actId="2696"/>
        <pc:sldMkLst>
          <pc:docMk/>
          <pc:sldMk cId="2879173737" sldId="267"/>
        </pc:sldMkLst>
      </pc:sldChg>
      <pc:sldChg chg="add del">
        <pc:chgData name="Sarah Gothard" userId="0e53f415fda5f162" providerId="LiveId" clId="{CA4507F7-A1CF-4C05-BEFE-A1852C3CFE4A}" dt="2019-10-22T17:01:57.535" v="41" actId="2696"/>
        <pc:sldMkLst>
          <pc:docMk/>
          <pc:sldMk cId="1478248129" sldId="268"/>
        </pc:sldMkLst>
      </pc:sldChg>
      <pc:sldChg chg="del">
        <pc:chgData name="Sarah Gothard" userId="0e53f415fda5f162" providerId="LiveId" clId="{CA4507F7-A1CF-4C05-BEFE-A1852C3CFE4A}" dt="2019-10-22T16:50:21.099" v="4" actId="2696"/>
        <pc:sldMkLst>
          <pc:docMk/>
          <pc:sldMk cId="4222792918" sldId="268"/>
        </pc:sldMkLst>
      </pc:sldChg>
      <pc:sldChg chg="del">
        <pc:chgData name="Sarah Gothard" userId="0e53f415fda5f162" providerId="LiveId" clId="{CA4507F7-A1CF-4C05-BEFE-A1852C3CFE4A}" dt="2019-10-22T16:50:21.106" v="5" actId="2696"/>
        <pc:sldMkLst>
          <pc:docMk/>
          <pc:sldMk cId="166759520" sldId="269"/>
        </pc:sldMkLst>
      </pc:sldChg>
      <pc:sldChg chg="add del">
        <pc:chgData name="Sarah Gothard" userId="0e53f415fda5f162" providerId="LiveId" clId="{CA4507F7-A1CF-4C05-BEFE-A1852C3CFE4A}" dt="2019-10-22T17:01:57.541" v="42" actId="2696"/>
        <pc:sldMkLst>
          <pc:docMk/>
          <pc:sldMk cId="233953920" sldId="269"/>
        </pc:sldMkLst>
      </pc:sldChg>
      <pc:sldChg chg="add del">
        <pc:chgData name="Sarah Gothard" userId="0e53f415fda5f162" providerId="LiveId" clId="{CA4507F7-A1CF-4C05-BEFE-A1852C3CFE4A}" dt="2019-10-22T17:01:57.547" v="43" actId="2696"/>
        <pc:sldMkLst>
          <pc:docMk/>
          <pc:sldMk cId="582143726" sldId="270"/>
        </pc:sldMkLst>
      </pc:sldChg>
      <pc:sldChg chg="del">
        <pc:chgData name="Sarah Gothard" userId="0e53f415fda5f162" providerId="LiveId" clId="{CA4507F7-A1CF-4C05-BEFE-A1852C3CFE4A}" dt="2019-10-22T16:50:21.111" v="6" actId="2696"/>
        <pc:sldMkLst>
          <pc:docMk/>
          <pc:sldMk cId="707371871" sldId="270"/>
        </pc:sldMkLst>
      </pc:sldChg>
      <pc:sldChg chg="add del">
        <pc:chgData name="Sarah Gothard" userId="0e53f415fda5f162" providerId="LiveId" clId="{CA4507F7-A1CF-4C05-BEFE-A1852C3CFE4A}" dt="2019-10-22T17:01:57.552" v="44" actId="2696"/>
        <pc:sldMkLst>
          <pc:docMk/>
          <pc:sldMk cId="4064890063" sldId="271"/>
        </pc:sldMkLst>
      </pc:sldChg>
      <pc:sldChg chg="add del">
        <pc:chgData name="Sarah Gothard" userId="0e53f415fda5f162" providerId="LiveId" clId="{CA4507F7-A1CF-4C05-BEFE-A1852C3CFE4A}" dt="2019-10-22T17:01:57.560" v="45" actId="2696"/>
        <pc:sldMkLst>
          <pc:docMk/>
          <pc:sldMk cId="3500214264" sldId="272"/>
        </pc:sldMkLst>
      </pc:sldChg>
      <pc:sldChg chg="add del">
        <pc:chgData name="Sarah Gothard" userId="0e53f415fda5f162" providerId="LiveId" clId="{CA4507F7-A1CF-4C05-BEFE-A1852C3CFE4A}" dt="2019-10-22T17:01:57.566" v="46" actId="2696"/>
        <pc:sldMkLst>
          <pc:docMk/>
          <pc:sldMk cId="3360895782" sldId="273"/>
        </pc:sldMkLst>
      </pc:sldChg>
      <pc:sldChg chg="add del">
        <pc:chgData name="Sarah Gothard" userId="0e53f415fda5f162" providerId="LiveId" clId="{CA4507F7-A1CF-4C05-BEFE-A1852C3CFE4A}" dt="2019-10-22T17:01:57.571" v="47" actId="2696"/>
        <pc:sldMkLst>
          <pc:docMk/>
          <pc:sldMk cId="548725949" sldId="274"/>
        </pc:sldMkLst>
      </pc:sldChg>
      <pc:sldChg chg="add del">
        <pc:chgData name="Sarah Gothard" userId="0e53f415fda5f162" providerId="LiveId" clId="{CA4507F7-A1CF-4C05-BEFE-A1852C3CFE4A}" dt="2019-10-22T17:01:57.578" v="48" actId="2696"/>
        <pc:sldMkLst>
          <pc:docMk/>
          <pc:sldMk cId="1920947172" sldId="275"/>
        </pc:sldMkLst>
      </pc:sldChg>
      <pc:sldChg chg="addSp delSp modSp add mod setBg delDesignElem">
        <pc:chgData name="Sarah Gothard" userId="0e53f415fda5f162" providerId="LiveId" clId="{CA4507F7-A1CF-4C05-BEFE-A1852C3CFE4A}" dt="2019-10-22T17:02:59.418" v="61" actId="26606"/>
        <pc:sldMkLst>
          <pc:docMk/>
          <pc:sldMk cId="1637270273" sldId="276"/>
        </pc:sldMkLst>
        <pc:spChg chg="del ord">
          <ac:chgData name="Sarah Gothard" userId="0e53f415fda5f162" providerId="LiveId" clId="{CA4507F7-A1CF-4C05-BEFE-A1852C3CFE4A}" dt="2019-10-22T17:01:53.490" v="37" actId="478"/>
          <ac:spMkLst>
            <pc:docMk/>
            <pc:sldMk cId="1637270273" sldId="276"/>
            <ac:spMk id="4" creationId="{81BB3449-75EB-4D8E-B2A2-D4B83125A564}"/>
          </ac:spMkLst>
        </pc:spChg>
        <pc:spChg chg="add del">
          <ac:chgData name="Sarah Gothard" userId="0e53f415fda5f162" providerId="LiveId" clId="{CA4507F7-A1CF-4C05-BEFE-A1852C3CFE4A}" dt="2019-10-22T17:01:44.594" v="36" actId="26606"/>
          <ac:spMkLst>
            <pc:docMk/>
            <pc:sldMk cId="1637270273" sldId="276"/>
            <ac:spMk id="6" creationId="{32BC26D8-82FB-445E-AA49-62A77D7C1EE0}"/>
          </ac:spMkLst>
        </pc:spChg>
        <pc:spChg chg="add del">
          <ac:chgData name="Sarah Gothard" userId="0e53f415fda5f162" providerId="LiveId" clId="{CA4507F7-A1CF-4C05-BEFE-A1852C3CFE4A}" dt="2019-10-22T17:01:44.594" v="36" actId="26606"/>
          <ac:spMkLst>
            <pc:docMk/>
            <pc:sldMk cId="1637270273" sldId="276"/>
            <ac:spMk id="7" creationId="{CB44330D-EA18-4254-AA95-EB49948539B8}"/>
          </ac:spMkLst>
        </pc:spChg>
        <pc:spChg chg="del">
          <ac:chgData name="Sarah Gothard" userId="0e53f415fda5f162" providerId="LiveId" clId="{CA4507F7-A1CF-4C05-BEFE-A1852C3CFE4A}" dt="2019-10-22T17:01:26.739" v="31"/>
          <ac:spMkLst>
            <pc:docMk/>
            <pc:sldMk cId="1637270273" sldId="276"/>
            <ac:spMk id="9" creationId="{32BC26D8-82FB-445E-AA49-62A77D7C1EE0}"/>
          </ac:spMkLst>
        </pc:spChg>
        <pc:spChg chg="add mod">
          <ac:chgData name="Sarah Gothard" userId="0e53f415fda5f162" providerId="LiveId" clId="{CA4507F7-A1CF-4C05-BEFE-A1852C3CFE4A}" dt="2019-10-22T17:02:59.418" v="61" actId="26606"/>
          <ac:spMkLst>
            <pc:docMk/>
            <pc:sldMk cId="1637270273" sldId="276"/>
            <ac:spMk id="10" creationId="{29722161-C651-4C99-A514-D37E95F14AB5}"/>
          </ac:spMkLst>
        </pc:spChg>
        <pc:spChg chg="del">
          <ac:chgData name="Sarah Gothard" userId="0e53f415fda5f162" providerId="LiveId" clId="{CA4507F7-A1CF-4C05-BEFE-A1852C3CFE4A}" dt="2019-10-22T17:01:26.739" v="31"/>
          <ac:spMkLst>
            <pc:docMk/>
            <pc:sldMk cId="1637270273" sldId="276"/>
            <ac:spMk id="11" creationId="{CB44330D-EA18-4254-AA95-EB49948539B8}"/>
          </ac:spMkLst>
        </pc:spChg>
        <pc:spChg chg="add">
          <ac:chgData name="Sarah Gothard" userId="0e53f415fda5f162" providerId="LiveId" clId="{CA4507F7-A1CF-4C05-BEFE-A1852C3CFE4A}" dt="2019-10-22T17:02:59.418" v="61" actId="26606"/>
          <ac:spMkLst>
            <pc:docMk/>
            <pc:sldMk cId="1637270273" sldId="276"/>
            <ac:spMk id="15" creationId="{32BC26D8-82FB-445E-AA49-62A77D7C1EE0}"/>
          </ac:spMkLst>
        </pc:spChg>
        <pc:spChg chg="add">
          <ac:chgData name="Sarah Gothard" userId="0e53f415fda5f162" providerId="LiveId" clId="{CA4507F7-A1CF-4C05-BEFE-A1852C3CFE4A}" dt="2019-10-22T17:02:59.418" v="61" actId="26606"/>
          <ac:spMkLst>
            <pc:docMk/>
            <pc:sldMk cId="1637270273" sldId="276"/>
            <ac:spMk id="17" creationId="{CB44330D-EA18-4254-AA95-EB49948539B8}"/>
          </ac:spMkLst>
        </pc:spChg>
        <pc:picChg chg="add mod">
          <ac:chgData name="Sarah Gothard" userId="0e53f415fda5f162" providerId="LiveId" clId="{CA4507F7-A1CF-4C05-BEFE-A1852C3CFE4A}" dt="2019-10-22T17:02:59.418" v="61" actId="26606"/>
          <ac:picMkLst>
            <pc:docMk/>
            <pc:sldMk cId="1637270273" sldId="276"/>
            <ac:picMk id="2" creationId="{931F75FD-FE57-49E5-8E99-152EDF6DA4D3}"/>
          </ac:picMkLst>
        </pc:picChg>
        <pc:picChg chg="del">
          <ac:chgData name="Sarah Gothard" userId="0e53f415fda5f162" providerId="LiveId" clId="{CA4507F7-A1CF-4C05-BEFE-A1852C3CFE4A}" dt="2019-10-22T17:01:28.118" v="32" actId="478"/>
          <ac:picMkLst>
            <pc:docMk/>
            <pc:sldMk cId="1637270273" sldId="276"/>
            <ac:picMk id="3" creationId="{DF4427F7-98DE-49EC-BA62-D92B9103573A}"/>
          </ac:picMkLst>
        </pc:picChg>
      </pc:sldChg>
      <pc:sldChg chg="addSp delSp modSp add mod ord setBg">
        <pc:chgData name="Sarah Gothard" userId="0e53f415fda5f162" providerId="LiveId" clId="{CA4507F7-A1CF-4C05-BEFE-A1852C3CFE4A}" dt="2019-10-22T17:04:37.190" v="77"/>
        <pc:sldMkLst>
          <pc:docMk/>
          <pc:sldMk cId="760970809" sldId="277"/>
        </pc:sldMkLst>
        <pc:spChg chg="del">
          <ac:chgData name="Sarah Gothard" userId="0e53f415fda5f162" providerId="LiveId" clId="{CA4507F7-A1CF-4C05-BEFE-A1852C3CFE4A}" dt="2019-10-22T17:02:42.639" v="59" actId="478"/>
          <ac:spMkLst>
            <pc:docMk/>
            <pc:sldMk cId="760970809" sldId="277"/>
            <ac:spMk id="2" creationId="{247CB535-B830-4D16-BA8D-7185D0E6CB71}"/>
          </ac:spMkLst>
        </pc:spChg>
        <pc:spChg chg="del">
          <ac:chgData name="Sarah Gothard" userId="0e53f415fda5f162" providerId="LiveId" clId="{CA4507F7-A1CF-4C05-BEFE-A1852C3CFE4A}" dt="2019-10-22T17:02:40.906" v="58" actId="478"/>
          <ac:spMkLst>
            <pc:docMk/>
            <pc:sldMk cId="760970809" sldId="277"/>
            <ac:spMk id="3" creationId="{43D47568-5685-4542-BB1F-65BD841918A3}"/>
          </ac:spMkLst>
        </pc:spChg>
        <pc:spChg chg="mod ord">
          <ac:chgData name="Sarah Gothard" userId="0e53f415fda5f162" providerId="LiveId" clId="{CA4507F7-A1CF-4C05-BEFE-A1852C3CFE4A}" dt="2019-10-22T17:04:17.564" v="63" actId="26606"/>
          <ac:spMkLst>
            <pc:docMk/>
            <pc:sldMk cId="760970809" sldId="277"/>
            <ac:spMk id="4" creationId="{06EE5B80-BE96-4BDC-A9E9-A8F7D5892D11}"/>
          </ac:spMkLst>
        </pc:spChg>
        <pc:spChg chg="add">
          <ac:chgData name="Sarah Gothard" userId="0e53f415fda5f162" providerId="LiveId" clId="{CA4507F7-A1CF-4C05-BEFE-A1852C3CFE4A}" dt="2019-10-22T17:04:17.564" v="63" actId="26606"/>
          <ac:spMkLst>
            <pc:docMk/>
            <pc:sldMk cId="760970809" sldId="277"/>
            <ac:spMk id="10" creationId="{32BC26D8-82FB-445E-AA49-62A77D7C1EE0}"/>
          </ac:spMkLst>
        </pc:spChg>
        <pc:spChg chg="add">
          <ac:chgData name="Sarah Gothard" userId="0e53f415fda5f162" providerId="LiveId" clId="{CA4507F7-A1CF-4C05-BEFE-A1852C3CFE4A}" dt="2019-10-22T17:04:17.564" v="63" actId="26606"/>
          <ac:spMkLst>
            <pc:docMk/>
            <pc:sldMk cId="760970809" sldId="277"/>
            <ac:spMk id="12" creationId="{CB44330D-EA18-4254-AA95-EB49948539B8}"/>
          </ac:spMkLst>
        </pc:spChg>
        <pc:picChg chg="add mod">
          <ac:chgData name="Sarah Gothard" userId="0e53f415fda5f162" providerId="LiveId" clId="{CA4507F7-A1CF-4C05-BEFE-A1852C3CFE4A}" dt="2019-10-22T17:04:17.564" v="63" actId="26606"/>
          <ac:picMkLst>
            <pc:docMk/>
            <pc:sldMk cId="760970809" sldId="277"/>
            <ac:picMk id="5" creationId="{954B0675-AC6A-4E30-924C-925C0420EBCC}"/>
          </ac:picMkLst>
        </pc:picChg>
      </pc:sldChg>
      <pc:sldChg chg="add del">
        <pc:chgData name="Sarah Gothard" userId="0e53f415fda5f162" providerId="LiveId" clId="{CA4507F7-A1CF-4C05-BEFE-A1852C3CFE4A}" dt="2019-10-22T17:02:00.361" v="50"/>
        <pc:sldMkLst>
          <pc:docMk/>
          <pc:sldMk cId="1685166570" sldId="277"/>
        </pc:sldMkLst>
      </pc:sldChg>
      <pc:sldChg chg="addSp delSp modSp add mod ord setBg">
        <pc:chgData name="Sarah Gothard" userId="0e53f415fda5f162" providerId="LiveId" clId="{CA4507F7-A1CF-4C05-BEFE-A1852C3CFE4A}" dt="2019-10-22T17:09:43.787" v="93"/>
        <pc:sldMkLst>
          <pc:docMk/>
          <pc:sldMk cId="459573397" sldId="278"/>
        </pc:sldMkLst>
        <pc:spChg chg="del">
          <ac:chgData name="Sarah Gothard" userId="0e53f415fda5f162" providerId="LiveId" clId="{CA4507F7-A1CF-4C05-BEFE-A1852C3CFE4A}" dt="2019-10-22T17:04:26.262" v="66" actId="478"/>
          <ac:spMkLst>
            <pc:docMk/>
            <pc:sldMk cId="459573397" sldId="278"/>
            <ac:spMk id="2" creationId="{4530AC4E-EF0E-4CAD-B685-BF41A66C113F}"/>
          </ac:spMkLst>
        </pc:spChg>
        <pc:spChg chg="del">
          <ac:chgData name="Sarah Gothard" userId="0e53f415fda5f162" providerId="LiveId" clId="{CA4507F7-A1CF-4C05-BEFE-A1852C3CFE4A}" dt="2019-10-22T17:04:25.522" v="65" actId="478"/>
          <ac:spMkLst>
            <pc:docMk/>
            <pc:sldMk cId="459573397" sldId="278"/>
            <ac:spMk id="3" creationId="{73A00330-088D-4B3F-B5E3-651A1EB9891E}"/>
          </ac:spMkLst>
        </pc:spChg>
        <pc:spChg chg="mod ord">
          <ac:chgData name="Sarah Gothard" userId="0e53f415fda5f162" providerId="LiveId" clId="{CA4507F7-A1CF-4C05-BEFE-A1852C3CFE4A}" dt="2019-10-22T17:09:37.885" v="92" actId="26606"/>
          <ac:spMkLst>
            <pc:docMk/>
            <pc:sldMk cId="459573397" sldId="278"/>
            <ac:spMk id="4" creationId="{D9E18B24-40E0-4143-82A7-CCEA7EFBD55E}"/>
          </ac:spMkLst>
        </pc:spChg>
        <pc:spChg chg="add">
          <ac:chgData name="Sarah Gothard" userId="0e53f415fda5f162" providerId="LiveId" clId="{CA4507F7-A1CF-4C05-BEFE-A1852C3CFE4A}" dt="2019-10-22T17:09:37.885" v="92" actId="26606"/>
          <ac:spMkLst>
            <pc:docMk/>
            <pc:sldMk cId="459573397" sldId="278"/>
            <ac:spMk id="16" creationId="{32BC26D8-82FB-445E-AA49-62A77D7C1EE0}"/>
          </ac:spMkLst>
        </pc:spChg>
        <pc:spChg chg="add">
          <ac:chgData name="Sarah Gothard" userId="0e53f415fda5f162" providerId="LiveId" clId="{CA4507F7-A1CF-4C05-BEFE-A1852C3CFE4A}" dt="2019-10-22T17:09:37.885" v="92" actId="26606"/>
          <ac:spMkLst>
            <pc:docMk/>
            <pc:sldMk cId="459573397" sldId="278"/>
            <ac:spMk id="18" creationId="{CB44330D-EA18-4254-AA95-EB49948539B8}"/>
          </ac:spMkLst>
        </pc:spChg>
        <pc:picChg chg="add del">
          <ac:chgData name="Sarah Gothard" userId="0e53f415fda5f162" providerId="LiveId" clId="{CA4507F7-A1CF-4C05-BEFE-A1852C3CFE4A}" dt="2019-10-22T17:04:29.801" v="74"/>
          <ac:picMkLst>
            <pc:docMk/>
            <pc:sldMk cId="459573397" sldId="278"/>
            <ac:picMk id="5" creationId="{10F51955-4197-49DA-9150-1827B439D704}"/>
          </ac:picMkLst>
        </pc:picChg>
        <pc:picChg chg="add del">
          <ac:chgData name="Sarah Gothard" userId="0e53f415fda5f162" providerId="LiveId" clId="{CA4507F7-A1CF-4C05-BEFE-A1852C3CFE4A}" dt="2019-10-22T17:04:29.297" v="73"/>
          <ac:picMkLst>
            <pc:docMk/>
            <pc:sldMk cId="459573397" sldId="278"/>
            <ac:picMk id="6" creationId="{B1C5DF0A-299C-4988-99C3-5D91064F4697}"/>
          </ac:picMkLst>
        </pc:picChg>
        <pc:picChg chg="add del">
          <ac:chgData name="Sarah Gothard" userId="0e53f415fda5f162" providerId="LiveId" clId="{CA4507F7-A1CF-4C05-BEFE-A1852C3CFE4A}" dt="2019-10-22T17:04:29.263" v="72"/>
          <ac:picMkLst>
            <pc:docMk/>
            <pc:sldMk cId="459573397" sldId="278"/>
            <ac:picMk id="7" creationId="{C84F58B8-0618-4A80-B915-6A98A3992620}"/>
          </ac:picMkLst>
        </pc:picChg>
        <pc:picChg chg="add del">
          <ac:chgData name="Sarah Gothard" userId="0e53f415fda5f162" providerId="LiveId" clId="{CA4507F7-A1CF-4C05-BEFE-A1852C3CFE4A}" dt="2019-10-22T17:04:28.625" v="71"/>
          <ac:picMkLst>
            <pc:docMk/>
            <pc:sldMk cId="459573397" sldId="278"/>
            <ac:picMk id="8" creationId="{AA0016F5-C9A5-4A61-A499-240428232E4E}"/>
          </ac:picMkLst>
        </pc:picChg>
        <pc:picChg chg="add del">
          <ac:chgData name="Sarah Gothard" userId="0e53f415fda5f162" providerId="LiveId" clId="{CA4507F7-A1CF-4C05-BEFE-A1852C3CFE4A}" dt="2019-10-22T17:08:06.740" v="88" actId="478"/>
          <ac:picMkLst>
            <pc:docMk/>
            <pc:sldMk cId="459573397" sldId="278"/>
            <ac:picMk id="9" creationId="{11E2BD94-062B-456D-BF1E-ED4B89DF8891}"/>
          </ac:picMkLst>
        </pc:picChg>
        <pc:picChg chg="add del">
          <ac:chgData name="Sarah Gothard" userId="0e53f415fda5f162" providerId="LiveId" clId="{CA4507F7-A1CF-4C05-BEFE-A1852C3CFE4A}" dt="2019-10-22T17:09:34.588" v="90" actId="478"/>
          <ac:picMkLst>
            <pc:docMk/>
            <pc:sldMk cId="459573397" sldId="278"/>
            <ac:picMk id="10" creationId="{83ABCE67-F84C-49D3-B7A3-576A82BB8CA1}"/>
          </ac:picMkLst>
        </pc:picChg>
        <pc:picChg chg="add mod">
          <ac:chgData name="Sarah Gothard" userId="0e53f415fda5f162" providerId="LiveId" clId="{CA4507F7-A1CF-4C05-BEFE-A1852C3CFE4A}" dt="2019-10-22T17:09:37.885" v="92" actId="26606"/>
          <ac:picMkLst>
            <pc:docMk/>
            <pc:sldMk cId="459573397" sldId="278"/>
            <ac:picMk id="11" creationId="{46F3F0D9-A927-49DA-8BC2-B2D52C08F648}"/>
          </ac:picMkLst>
        </pc:picChg>
      </pc:sldChg>
      <pc:sldChg chg="addSp modSp add mod setBg">
        <pc:chgData name="Sarah Gothard" userId="0e53f415fda5f162" providerId="LiveId" clId="{CA4507F7-A1CF-4C05-BEFE-A1852C3CFE4A}" dt="2019-10-22T17:13:23.658" v="106" actId="26606"/>
        <pc:sldMkLst>
          <pc:docMk/>
          <pc:sldMk cId="367688086" sldId="279"/>
        </pc:sldMkLst>
        <pc:spChg chg="mod ord">
          <ac:chgData name="Sarah Gothard" userId="0e53f415fda5f162" providerId="LiveId" clId="{CA4507F7-A1CF-4C05-BEFE-A1852C3CFE4A}" dt="2019-10-22T17:13:23.658" v="106" actId="26606"/>
          <ac:spMkLst>
            <pc:docMk/>
            <pc:sldMk cId="367688086" sldId="279"/>
            <ac:spMk id="4" creationId="{D9E18B24-40E0-4143-82A7-CCEA7EFBD55E}"/>
          </ac:spMkLst>
        </pc:spChg>
        <pc:spChg chg="add">
          <ac:chgData name="Sarah Gothard" userId="0e53f415fda5f162" providerId="LiveId" clId="{CA4507F7-A1CF-4C05-BEFE-A1852C3CFE4A}" dt="2019-10-22T17:13:23.658" v="106" actId="26606"/>
          <ac:spMkLst>
            <pc:docMk/>
            <pc:sldMk cId="367688086" sldId="279"/>
            <ac:spMk id="9" creationId="{32BC26D8-82FB-445E-AA49-62A77D7C1EE0}"/>
          </ac:spMkLst>
        </pc:spChg>
        <pc:spChg chg="add">
          <ac:chgData name="Sarah Gothard" userId="0e53f415fda5f162" providerId="LiveId" clId="{CA4507F7-A1CF-4C05-BEFE-A1852C3CFE4A}" dt="2019-10-22T17:13:23.658" v="106" actId="26606"/>
          <ac:spMkLst>
            <pc:docMk/>
            <pc:sldMk cId="367688086" sldId="279"/>
            <ac:spMk id="11" creationId="{CB44330D-EA18-4254-AA95-EB49948539B8}"/>
          </ac:spMkLst>
        </pc:spChg>
        <pc:picChg chg="add mod">
          <ac:chgData name="Sarah Gothard" userId="0e53f415fda5f162" providerId="LiveId" clId="{CA4507F7-A1CF-4C05-BEFE-A1852C3CFE4A}" dt="2019-10-22T17:13:23.658" v="106" actId="26606"/>
          <ac:picMkLst>
            <pc:docMk/>
            <pc:sldMk cId="367688086" sldId="279"/>
            <ac:picMk id="2" creationId="{79A55BE2-8A47-4600-819F-DD91EC87D908}"/>
          </ac:picMkLst>
        </pc:picChg>
      </pc:sldChg>
      <pc:sldChg chg="add">
        <pc:chgData name="Sarah Gothard" userId="0e53f415fda5f162" providerId="LiveId" clId="{CA4507F7-A1CF-4C05-BEFE-A1852C3CFE4A}" dt="2019-10-22T17:04:33.793" v="76"/>
        <pc:sldMkLst>
          <pc:docMk/>
          <pc:sldMk cId="3715528588" sldId="280"/>
        </pc:sldMkLst>
      </pc:sldChg>
      <pc:sldChg chg="addSp modSp add mod setBg">
        <pc:chgData name="Sarah Gothard" userId="0e53f415fda5f162" providerId="LiveId" clId="{CA4507F7-A1CF-4C05-BEFE-A1852C3CFE4A}" dt="2019-10-22T17:14:28.284" v="108" actId="26606"/>
        <pc:sldMkLst>
          <pc:docMk/>
          <pc:sldMk cId="4290150273" sldId="281"/>
        </pc:sldMkLst>
        <pc:spChg chg="mod ord">
          <ac:chgData name="Sarah Gothard" userId="0e53f415fda5f162" providerId="LiveId" clId="{CA4507F7-A1CF-4C05-BEFE-A1852C3CFE4A}" dt="2019-10-22T17:14:28.284" v="108" actId="26606"/>
          <ac:spMkLst>
            <pc:docMk/>
            <pc:sldMk cId="4290150273" sldId="281"/>
            <ac:spMk id="4" creationId="{D9E18B24-40E0-4143-82A7-CCEA7EFBD55E}"/>
          </ac:spMkLst>
        </pc:spChg>
        <pc:spChg chg="add">
          <ac:chgData name="Sarah Gothard" userId="0e53f415fda5f162" providerId="LiveId" clId="{CA4507F7-A1CF-4C05-BEFE-A1852C3CFE4A}" dt="2019-10-22T17:14:28.284" v="108" actId="26606"/>
          <ac:spMkLst>
            <pc:docMk/>
            <pc:sldMk cId="4290150273" sldId="281"/>
            <ac:spMk id="9" creationId="{32BC26D8-82FB-445E-AA49-62A77D7C1EE0}"/>
          </ac:spMkLst>
        </pc:spChg>
        <pc:spChg chg="add">
          <ac:chgData name="Sarah Gothard" userId="0e53f415fda5f162" providerId="LiveId" clId="{CA4507F7-A1CF-4C05-BEFE-A1852C3CFE4A}" dt="2019-10-22T17:14:28.284" v="108" actId="26606"/>
          <ac:spMkLst>
            <pc:docMk/>
            <pc:sldMk cId="4290150273" sldId="281"/>
            <ac:spMk id="11" creationId="{CB44330D-EA18-4254-AA95-EB49948539B8}"/>
          </ac:spMkLst>
        </pc:spChg>
        <pc:picChg chg="add mod">
          <ac:chgData name="Sarah Gothard" userId="0e53f415fda5f162" providerId="LiveId" clId="{CA4507F7-A1CF-4C05-BEFE-A1852C3CFE4A}" dt="2019-10-22T17:14:28.284" v="108" actId="26606"/>
          <ac:picMkLst>
            <pc:docMk/>
            <pc:sldMk cId="4290150273" sldId="281"/>
            <ac:picMk id="2" creationId="{2E21EB36-9C4E-4E75-81EC-431DD621B4A8}"/>
          </ac:picMkLst>
        </pc:picChg>
      </pc:sldChg>
      <pc:sldChg chg="add">
        <pc:chgData name="Sarah Gothard" userId="0e53f415fda5f162" providerId="LiveId" clId="{CA4507F7-A1CF-4C05-BEFE-A1852C3CFE4A}" dt="2019-10-22T17:04:43.721" v="79"/>
        <pc:sldMkLst>
          <pc:docMk/>
          <pc:sldMk cId="1415828382" sldId="282"/>
        </pc:sldMkLst>
      </pc:sldChg>
      <pc:sldChg chg="add del">
        <pc:chgData name="Sarah Gothard" userId="0e53f415fda5f162" providerId="LiveId" clId="{CA4507F7-A1CF-4C05-BEFE-A1852C3CFE4A}" dt="2019-10-22T17:09:54.891" v="97" actId="2696"/>
        <pc:sldMkLst>
          <pc:docMk/>
          <pc:sldMk cId="73587465" sldId="283"/>
        </pc:sldMkLst>
      </pc:sldChg>
      <pc:sldChg chg="addSp delSp add mod setBg delDesignElem">
        <pc:chgData name="Sarah Gothard" userId="0e53f415fda5f162" providerId="LiveId" clId="{CA4507F7-A1CF-4C05-BEFE-A1852C3CFE4A}" dt="2019-10-22T17:04:59.268" v="86" actId="26606"/>
        <pc:sldMkLst>
          <pc:docMk/>
          <pc:sldMk cId="3290095419" sldId="284"/>
        </pc:sldMkLst>
        <pc:spChg chg="add">
          <ac:chgData name="Sarah Gothard" userId="0e53f415fda5f162" providerId="LiveId" clId="{CA4507F7-A1CF-4C05-BEFE-A1852C3CFE4A}" dt="2019-10-22T17:04:59.268" v="86" actId="26606"/>
          <ac:spMkLst>
            <pc:docMk/>
            <pc:sldMk cId="3290095419" sldId="284"/>
            <ac:spMk id="7" creationId="{32BC26D8-82FB-445E-AA49-62A77D7C1EE0}"/>
          </ac:spMkLst>
        </pc:spChg>
        <pc:spChg chg="add">
          <ac:chgData name="Sarah Gothard" userId="0e53f415fda5f162" providerId="LiveId" clId="{CA4507F7-A1CF-4C05-BEFE-A1852C3CFE4A}" dt="2019-10-22T17:04:59.268" v="86" actId="26606"/>
          <ac:spMkLst>
            <pc:docMk/>
            <pc:sldMk cId="3290095419" sldId="284"/>
            <ac:spMk id="8" creationId="{CB44330D-EA18-4254-AA95-EB49948539B8}"/>
          </ac:spMkLst>
        </pc:spChg>
        <pc:spChg chg="del">
          <ac:chgData name="Sarah Gothard" userId="0e53f415fda5f162" providerId="LiveId" clId="{CA4507F7-A1CF-4C05-BEFE-A1852C3CFE4A}" dt="2019-10-22T17:04:43.721" v="79"/>
          <ac:spMkLst>
            <pc:docMk/>
            <pc:sldMk cId="3290095419" sldId="284"/>
            <ac:spMk id="10" creationId="{32BC26D8-82FB-445E-AA49-62A77D7C1EE0}"/>
          </ac:spMkLst>
        </pc:spChg>
        <pc:spChg chg="del">
          <ac:chgData name="Sarah Gothard" userId="0e53f415fda5f162" providerId="LiveId" clId="{CA4507F7-A1CF-4C05-BEFE-A1852C3CFE4A}" dt="2019-10-22T17:04:43.721" v="79"/>
          <ac:spMkLst>
            <pc:docMk/>
            <pc:sldMk cId="3290095419" sldId="284"/>
            <ac:spMk id="12" creationId="{CB44330D-EA18-4254-AA95-EB49948539B8}"/>
          </ac:spMkLst>
        </pc:spChg>
      </pc:sldChg>
      <pc:sldChg chg="add">
        <pc:chgData name="Sarah Gothard" userId="0e53f415fda5f162" providerId="LiveId" clId="{CA4507F7-A1CF-4C05-BEFE-A1852C3CFE4A}" dt="2019-10-22T17:04:45.552" v="81"/>
        <pc:sldMkLst>
          <pc:docMk/>
          <pc:sldMk cId="3808506980" sldId="285"/>
        </pc:sldMkLst>
      </pc:sldChg>
      <pc:sldChg chg="add">
        <pc:chgData name="Sarah Gothard" userId="0e53f415fda5f162" providerId="LiveId" clId="{CA4507F7-A1CF-4C05-BEFE-A1852C3CFE4A}" dt="2019-10-22T17:04:45.552" v="81"/>
        <pc:sldMkLst>
          <pc:docMk/>
          <pc:sldMk cId="409030324" sldId="286"/>
        </pc:sldMkLst>
      </pc:sldChg>
      <pc:sldChg chg="add del">
        <pc:chgData name="Sarah Gothard" userId="0e53f415fda5f162" providerId="LiveId" clId="{CA4507F7-A1CF-4C05-BEFE-A1852C3CFE4A}" dt="2019-10-22T17:10:03.577" v="101" actId="2696"/>
        <pc:sldMkLst>
          <pc:docMk/>
          <pc:sldMk cId="488634829" sldId="287"/>
        </pc:sldMkLst>
      </pc:sldChg>
      <pc:sldChg chg="addSp delSp add mod setBg delDesignElem">
        <pc:chgData name="Sarah Gothard" userId="0e53f415fda5f162" providerId="LiveId" clId="{CA4507F7-A1CF-4C05-BEFE-A1852C3CFE4A}" dt="2019-10-22T17:04:54.743" v="85" actId="26606"/>
        <pc:sldMkLst>
          <pc:docMk/>
          <pc:sldMk cId="3680030313" sldId="288"/>
        </pc:sldMkLst>
        <pc:spChg chg="add">
          <ac:chgData name="Sarah Gothard" userId="0e53f415fda5f162" providerId="LiveId" clId="{CA4507F7-A1CF-4C05-BEFE-A1852C3CFE4A}" dt="2019-10-22T17:04:54.743" v="85" actId="26606"/>
          <ac:spMkLst>
            <pc:docMk/>
            <pc:sldMk cId="3680030313" sldId="288"/>
            <ac:spMk id="7" creationId="{32BC26D8-82FB-445E-AA49-62A77D7C1EE0}"/>
          </ac:spMkLst>
        </pc:spChg>
        <pc:spChg chg="add">
          <ac:chgData name="Sarah Gothard" userId="0e53f415fda5f162" providerId="LiveId" clId="{CA4507F7-A1CF-4C05-BEFE-A1852C3CFE4A}" dt="2019-10-22T17:04:54.743" v="85" actId="26606"/>
          <ac:spMkLst>
            <pc:docMk/>
            <pc:sldMk cId="3680030313" sldId="288"/>
            <ac:spMk id="8" creationId="{CB44330D-EA18-4254-AA95-EB49948539B8}"/>
          </ac:spMkLst>
        </pc:spChg>
        <pc:spChg chg="del">
          <ac:chgData name="Sarah Gothard" userId="0e53f415fda5f162" providerId="LiveId" clId="{CA4507F7-A1CF-4C05-BEFE-A1852C3CFE4A}" dt="2019-10-22T17:04:45.552" v="81"/>
          <ac:spMkLst>
            <pc:docMk/>
            <pc:sldMk cId="3680030313" sldId="288"/>
            <ac:spMk id="10" creationId="{32BC26D8-82FB-445E-AA49-62A77D7C1EE0}"/>
          </ac:spMkLst>
        </pc:spChg>
        <pc:spChg chg="del">
          <ac:chgData name="Sarah Gothard" userId="0e53f415fda5f162" providerId="LiveId" clId="{CA4507F7-A1CF-4C05-BEFE-A1852C3CFE4A}" dt="2019-10-22T17:04:45.552" v="81"/>
          <ac:spMkLst>
            <pc:docMk/>
            <pc:sldMk cId="3680030313" sldId="288"/>
            <ac:spMk id="12" creationId="{CB44330D-EA18-4254-AA95-EB49948539B8}"/>
          </ac:spMkLst>
        </pc:spChg>
      </pc:sldChg>
      <pc:sldChg chg="addSp modSp add mod setBg">
        <pc:chgData name="Sarah Gothard" userId="0e53f415fda5f162" providerId="LiveId" clId="{CA4507F7-A1CF-4C05-BEFE-A1852C3CFE4A}" dt="2019-10-22T17:16:16.903" v="110" actId="26606"/>
        <pc:sldMkLst>
          <pc:docMk/>
          <pc:sldMk cId="1131929471" sldId="289"/>
        </pc:sldMkLst>
        <pc:spChg chg="mod ord">
          <ac:chgData name="Sarah Gothard" userId="0e53f415fda5f162" providerId="LiveId" clId="{CA4507F7-A1CF-4C05-BEFE-A1852C3CFE4A}" dt="2019-10-22T17:16:16.903" v="110" actId="26606"/>
          <ac:spMkLst>
            <pc:docMk/>
            <pc:sldMk cId="1131929471" sldId="289"/>
            <ac:spMk id="4" creationId="{D9E18B24-40E0-4143-82A7-CCEA7EFBD55E}"/>
          </ac:spMkLst>
        </pc:spChg>
        <pc:spChg chg="add">
          <ac:chgData name="Sarah Gothard" userId="0e53f415fda5f162" providerId="LiveId" clId="{CA4507F7-A1CF-4C05-BEFE-A1852C3CFE4A}" dt="2019-10-22T17:16:16.903" v="110" actId="26606"/>
          <ac:spMkLst>
            <pc:docMk/>
            <pc:sldMk cId="1131929471" sldId="289"/>
            <ac:spMk id="9" creationId="{32BC26D8-82FB-445E-AA49-62A77D7C1EE0}"/>
          </ac:spMkLst>
        </pc:spChg>
        <pc:spChg chg="add">
          <ac:chgData name="Sarah Gothard" userId="0e53f415fda5f162" providerId="LiveId" clId="{CA4507F7-A1CF-4C05-BEFE-A1852C3CFE4A}" dt="2019-10-22T17:16:16.903" v="110" actId="26606"/>
          <ac:spMkLst>
            <pc:docMk/>
            <pc:sldMk cId="1131929471" sldId="289"/>
            <ac:spMk id="11" creationId="{CB44330D-EA18-4254-AA95-EB49948539B8}"/>
          </ac:spMkLst>
        </pc:spChg>
        <pc:picChg chg="add mod">
          <ac:chgData name="Sarah Gothard" userId="0e53f415fda5f162" providerId="LiveId" clId="{CA4507F7-A1CF-4C05-BEFE-A1852C3CFE4A}" dt="2019-10-22T17:16:16.903" v="110" actId="26606"/>
          <ac:picMkLst>
            <pc:docMk/>
            <pc:sldMk cId="1131929471" sldId="289"/>
            <ac:picMk id="2" creationId="{C247638F-5640-4843-97E6-94BD4C6AFEE2}"/>
          </ac:picMkLst>
        </pc:picChg>
      </pc:sldChg>
      <pc:sldChg chg="add">
        <pc:chgData name="Sarah Gothard" userId="0e53f415fda5f162" providerId="LiveId" clId="{CA4507F7-A1CF-4C05-BEFE-A1852C3CFE4A}" dt="2019-10-22T17:04:47.830" v="83"/>
        <pc:sldMkLst>
          <pc:docMk/>
          <pc:sldMk cId="668856188" sldId="290"/>
        </pc:sldMkLst>
      </pc:sldChg>
      <pc:sldChg chg="add">
        <pc:chgData name="Sarah Gothard" userId="0e53f415fda5f162" providerId="LiveId" clId="{CA4507F7-A1CF-4C05-BEFE-A1852C3CFE4A}" dt="2019-10-22T17:04:47.830" v="83"/>
        <pc:sldMkLst>
          <pc:docMk/>
          <pc:sldMk cId="3679824948" sldId="291"/>
        </pc:sldMkLst>
      </pc:sldChg>
      <pc:sldChg chg="addSp delSp add mod setBg delDesignElem">
        <pc:chgData name="Sarah Gothard" userId="0e53f415fda5f162" providerId="LiveId" clId="{CA4507F7-A1CF-4C05-BEFE-A1852C3CFE4A}" dt="2019-10-22T17:04:52.425" v="84" actId="26606"/>
        <pc:sldMkLst>
          <pc:docMk/>
          <pc:sldMk cId="2426518109" sldId="292"/>
        </pc:sldMkLst>
        <pc:spChg chg="add">
          <ac:chgData name="Sarah Gothard" userId="0e53f415fda5f162" providerId="LiveId" clId="{CA4507F7-A1CF-4C05-BEFE-A1852C3CFE4A}" dt="2019-10-22T17:04:52.425" v="84" actId="26606"/>
          <ac:spMkLst>
            <pc:docMk/>
            <pc:sldMk cId="2426518109" sldId="292"/>
            <ac:spMk id="7" creationId="{32BC26D8-82FB-445E-AA49-62A77D7C1EE0}"/>
          </ac:spMkLst>
        </pc:spChg>
        <pc:spChg chg="add">
          <ac:chgData name="Sarah Gothard" userId="0e53f415fda5f162" providerId="LiveId" clId="{CA4507F7-A1CF-4C05-BEFE-A1852C3CFE4A}" dt="2019-10-22T17:04:52.425" v="84" actId="26606"/>
          <ac:spMkLst>
            <pc:docMk/>
            <pc:sldMk cId="2426518109" sldId="292"/>
            <ac:spMk id="8" creationId="{CB44330D-EA18-4254-AA95-EB49948539B8}"/>
          </ac:spMkLst>
        </pc:spChg>
        <pc:spChg chg="del">
          <ac:chgData name="Sarah Gothard" userId="0e53f415fda5f162" providerId="LiveId" clId="{CA4507F7-A1CF-4C05-BEFE-A1852C3CFE4A}" dt="2019-10-22T17:04:47.830" v="83"/>
          <ac:spMkLst>
            <pc:docMk/>
            <pc:sldMk cId="2426518109" sldId="292"/>
            <ac:spMk id="10" creationId="{32BC26D8-82FB-445E-AA49-62A77D7C1EE0}"/>
          </ac:spMkLst>
        </pc:spChg>
        <pc:spChg chg="del">
          <ac:chgData name="Sarah Gothard" userId="0e53f415fda5f162" providerId="LiveId" clId="{CA4507F7-A1CF-4C05-BEFE-A1852C3CFE4A}" dt="2019-10-22T17:04:47.830" v="83"/>
          <ac:spMkLst>
            <pc:docMk/>
            <pc:sldMk cId="2426518109" sldId="292"/>
            <ac:spMk id="12" creationId="{CB44330D-EA18-4254-AA95-EB49948539B8}"/>
          </ac:spMkLst>
        </pc:spChg>
      </pc:sldChg>
      <pc:sldChg chg="addSp delSp add mod setBg delDesignElem">
        <pc:chgData name="Sarah Gothard" userId="0e53f415fda5f162" providerId="LiveId" clId="{CA4507F7-A1CF-4C05-BEFE-A1852C3CFE4A}" dt="2019-10-22T17:09:53.233" v="96" actId="26606"/>
        <pc:sldMkLst>
          <pc:docMk/>
          <pc:sldMk cId="3970757572" sldId="293"/>
        </pc:sldMkLst>
        <pc:spChg chg="add">
          <ac:chgData name="Sarah Gothard" userId="0e53f415fda5f162" providerId="LiveId" clId="{CA4507F7-A1CF-4C05-BEFE-A1852C3CFE4A}" dt="2019-10-22T17:09:53.233" v="96" actId="26606"/>
          <ac:spMkLst>
            <pc:docMk/>
            <pc:sldMk cId="3970757572" sldId="293"/>
            <ac:spMk id="13" creationId="{32BC26D8-82FB-445E-AA49-62A77D7C1EE0}"/>
          </ac:spMkLst>
        </pc:spChg>
        <pc:spChg chg="add">
          <ac:chgData name="Sarah Gothard" userId="0e53f415fda5f162" providerId="LiveId" clId="{CA4507F7-A1CF-4C05-BEFE-A1852C3CFE4A}" dt="2019-10-22T17:09:53.233" v="96" actId="26606"/>
          <ac:spMkLst>
            <pc:docMk/>
            <pc:sldMk cId="3970757572" sldId="293"/>
            <ac:spMk id="14" creationId="{CB44330D-EA18-4254-AA95-EB49948539B8}"/>
          </ac:spMkLst>
        </pc:spChg>
        <pc:spChg chg="del">
          <ac:chgData name="Sarah Gothard" userId="0e53f415fda5f162" providerId="LiveId" clId="{CA4507F7-A1CF-4C05-BEFE-A1852C3CFE4A}" dt="2019-10-22T17:09:48.911" v="95"/>
          <ac:spMkLst>
            <pc:docMk/>
            <pc:sldMk cId="3970757572" sldId="293"/>
            <ac:spMk id="16" creationId="{32BC26D8-82FB-445E-AA49-62A77D7C1EE0}"/>
          </ac:spMkLst>
        </pc:spChg>
        <pc:spChg chg="del">
          <ac:chgData name="Sarah Gothard" userId="0e53f415fda5f162" providerId="LiveId" clId="{CA4507F7-A1CF-4C05-BEFE-A1852C3CFE4A}" dt="2019-10-22T17:09:48.911" v="95"/>
          <ac:spMkLst>
            <pc:docMk/>
            <pc:sldMk cId="3970757572" sldId="293"/>
            <ac:spMk id="18" creationId="{CB44330D-EA18-4254-AA95-EB49948539B8}"/>
          </ac:spMkLst>
        </pc:spChg>
      </pc:sldChg>
      <pc:sldChg chg="addSp delSp add mod setBg delDesignElem">
        <pc:chgData name="Sarah Gothard" userId="0e53f415fda5f162" providerId="LiveId" clId="{CA4507F7-A1CF-4C05-BEFE-A1852C3CFE4A}" dt="2019-10-22T17:10:02.335" v="100" actId="26606"/>
        <pc:sldMkLst>
          <pc:docMk/>
          <pc:sldMk cId="2107768532" sldId="294"/>
        </pc:sldMkLst>
        <pc:spChg chg="del">
          <ac:chgData name="Sarah Gothard" userId="0e53f415fda5f162" providerId="LiveId" clId="{CA4507F7-A1CF-4C05-BEFE-A1852C3CFE4A}" dt="2019-10-22T17:10:00.606" v="99"/>
          <ac:spMkLst>
            <pc:docMk/>
            <pc:sldMk cId="2107768532" sldId="294"/>
            <ac:spMk id="13" creationId="{32BC26D8-82FB-445E-AA49-62A77D7C1EE0}"/>
          </ac:spMkLst>
        </pc:spChg>
        <pc:spChg chg="del">
          <ac:chgData name="Sarah Gothard" userId="0e53f415fda5f162" providerId="LiveId" clId="{CA4507F7-A1CF-4C05-BEFE-A1852C3CFE4A}" dt="2019-10-22T17:10:00.606" v="99"/>
          <ac:spMkLst>
            <pc:docMk/>
            <pc:sldMk cId="2107768532" sldId="294"/>
            <ac:spMk id="14" creationId="{CB44330D-EA18-4254-AA95-EB49948539B8}"/>
          </ac:spMkLst>
        </pc:spChg>
        <pc:spChg chg="add">
          <ac:chgData name="Sarah Gothard" userId="0e53f415fda5f162" providerId="LiveId" clId="{CA4507F7-A1CF-4C05-BEFE-A1852C3CFE4A}" dt="2019-10-22T17:10:02.335" v="100" actId="26606"/>
          <ac:spMkLst>
            <pc:docMk/>
            <pc:sldMk cId="2107768532" sldId="294"/>
            <ac:spMk id="16" creationId="{32BC26D8-82FB-445E-AA49-62A77D7C1EE0}"/>
          </ac:spMkLst>
        </pc:spChg>
        <pc:spChg chg="add">
          <ac:chgData name="Sarah Gothard" userId="0e53f415fda5f162" providerId="LiveId" clId="{CA4507F7-A1CF-4C05-BEFE-A1852C3CFE4A}" dt="2019-10-22T17:10:02.335" v="100" actId="26606"/>
          <ac:spMkLst>
            <pc:docMk/>
            <pc:sldMk cId="2107768532" sldId="294"/>
            <ac:spMk id="18" creationId="{CB44330D-EA18-4254-AA95-EB49948539B8}"/>
          </ac:spMkLst>
        </pc:spChg>
      </pc:sldChg>
      <pc:sldChg chg="addSp delSp add mod setBg delDesignElem">
        <pc:chgData name="Sarah Gothard" userId="0e53f415fda5f162" providerId="LiveId" clId="{CA4507F7-A1CF-4C05-BEFE-A1852C3CFE4A}" dt="2019-10-22T17:10:11.045" v="104" actId="26606"/>
        <pc:sldMkLst>
          <pc:docMk/>
          <pc:sldMk cId="2137307176" sldId="295"/>
        </pc:sldMkLst>
        <pc:spChg chg="del">
          <ac:chgData name="Sarah Gothard" userId="0e53f415fda5f162" providerId="LiveId" clId="{CA4507F7-A1CF-4C05-BEFE-A1852C3CFE4A}" dt="2019-10-22T17:10:07.560" v="103"/>
          <ac:spMkLst>
            <pc:docMk/>
            <pc:sldMk cId="2137307176" sldId="295"/>
            <ac:spMk id="13" creationId="{32BC26D8-82FB-445E-AA49-62A77D7C1EE0}"/>
          </ac:spMkLst>
        </pc:spChg>
        <pc:spChg chg="del">
          <ac:chgData name="Sarah Gothard" userId="0e53f415fda5f162" providerId="LiveId" clId="{CA4507F7-A1CF-4C05-BEFE-A1852C3CFE4A}" dt="2019-10-22T17:10:07.560" v="103"/>
          <ac:spMkLst>
            <pc:docMk/>
            <pc:sldMk cId="2137307176" sldId="295"/>
            <ac:spMk id="14" creationId="{CB44330D-EA18-4254-AA95-EB49948539B8}"/>
          </ac:spMkLst>
        </pc:spChg>
        <pc:spChg chg="add">
          <ac:chgData name="Sarah Gothard" userId="0e53f415fda5f162" providerId="LiveId" clId="{CA4507F7-A1CF-4C05-BEFE-A1852C3CFE4A}" dt="2019-10-22T17:10:11.045" v="104" actId="26606"/>
          <ac:spMkLst>
            <pc:docMk/>
            <pc:sldMk cId="2137307176" sldId="295"/>
            <ac:spMk id="16" creationId="{32BC26D8-82FB-445E-AA49-62A77D7C1EE0}"/>
          </ac:spMkLst>
        </pc:spChg>
        <pc:spChg chg="add">
          <ac:chgData name="Sarah Gothard" userId="0e53f415fda5f162" providerId="LiveId" clId="{CA4507F7-A1CF-4C05-BEFE-A1852C3CFE4A}" dt="2019-10-22T17:10:11.045" v="104" actId="26606"/>
          <ac:spMkLst>
            <pc:docMk/>
            <pc:sldMk cId="2137307176" sldId="295"/>
            <ac:spMk id="18" creationId="{CB44330D-EA18-4254-AA95-EB49948539B8}"/>
          </ac:spMkLst>
        </pc:spChg>
      </pc:sldChg>
      <pc:sldMasterChg chg="modSp modSldLayout">
        <pc:chgData name="Sarah Gothard" userId="0e53f415fda5f162" providerId="LiveId" clId="{CA4507F7-A1CF-4C05-BEFE-A1852C3CFE4A}" dt="2019-10-22T17:02:30.640" v="56"/>
        <pc:sldMasterMkLst>
          <pc:docMk/>
          <pc:sldMasterMk cId="2217038707" sldId="2147483696"/>
        </pc:sldMasterMkLst>
        <pc:spChg chg="mod">
          <ac:chgData name="Sarah Gothard" userId="0e53f415fda5f162" providerId="LiveId" clId="{CA4507F7-A1CF-4C05-BEFE-A1852C3CFE4A}" dt="2019-10-22T17:01:15.852" v="29" actId="14100"/>
          <ac:spMkLst>
            <pc:docMk/>
            <pc:sldMasterMk cId="2217038707" sldId="2147483696"/>
            <ac:spMk id="5" creationId="{00000000-0000-0000-0000-000000000000}"/>
          </ac:spMkLst>
        </pc:spChg>
        <pc:sldLayoutChg chg="modSp">
          <pc:chgData name="Sarah Gothard" userId="0e53f415fda5f162" providerId="LiveId" clId="{CA4507F7-A1CF-4C05-BEFE-A1852C3CFE4A}" dt="2019-10-22T17:00:29.365" v="21" actId="14100"/>
          <pc:sldLayoutMkLst>
            <pc:docMk/>
            <pc:sldMasterMk cId="2217038707" sldId="2147483696"/>
            <pc:sldLayoutMk cId="1222299905" sldId="2147483697"/>
          </pc:sldLayoutMkLst>
          <pc:spChg chg="mod">
            <ac:chgData name="Sarah Gothard" userId="0e53f415fda5f162" providerId="LiveId" clId="{CA4507F7-A1CF-4C05-BEFE-A1852C3CFE4A}" dt="2019-10-22T17:00:29.365" v="21" actId="14100"/>
            <ac:spMkLst>
              <pc:docMk/>
              <pc:sldMasterMk cId="2217038707" sldId="2147483696"/>
              <pc:sldLayoutMk cId="1222299905" sldId="2147483697"/>
              <ac:spMk id="5" creationId="{00000000-0000-0000-0000-000000000000}"/>
            </ac:spMkLst>
          </pc:spChg>
        </pc:sldLayoutChg>
        <pc:sldLayoutChg chg="addSp delSp">
          <pc:chgData name="Sarah Gothard" userId="0e53f415fda5f162" providerId="LiveId" clId="{CA4507F7-A1CF-4C05-BEFE-A1852C3CFE4A}" dt="2019-10-22T17:02:18.158" v="52"/>
          <pc:sldLayoutMkLst>
            <pc:docMk/>
            <pc:sldMasterMk cId="2217038707" sldId="2147483696"/>
            <pc:sldLayoutMk cId="3984391840" sldId="2147483698"/>
          </pc:sldLayoutMkLst>
          <pc:spChg chg="del">
            <ac:chgData name="Sarah Gothard" userId="0e53f415fda5f162" providerId="LiveId" clId="{CA4507F7-A1CF-4C05-BEFE-A1852C3CFE4A}" dt="2019-10-22T17:02:17.938" v="51" actId="478"/>
            <ac:spMkLst>
              <pc:docMk/>
              <pc:sldMasterMk cId="2217038707" sldId="2147483696"/>
              <pc:sldLayoutMk cId="3984391840" sldId="2147483698"/>
              <ac:spMk id="5" creationId="{00000000-0000-0000-0000-000000000000}"/>
            </ac:spMkLst>
          </pc:spChg>
          <pc:spChg chg="add">
            <ac:chgData name="Sarah Gothard" userId="0e53f415fda5f162" providerId="LiveId" clId="{CA4507F7-A1CF-4C05-BEFE-A1852C3CFE4A}" dt="2019-10-22T17:02:18.158" v="52"/>
            <ac:spMkLst>
              <pc:docMk/>
              <pc:sldMasterMk cId="2217038707" sldId="2147483696"/>
              <pc:sldLayoutMk cId="3984391840" sldId="2147483698"/>
              <ac:spMk id="7" creationId="{DC3BB6F9-2D6B-48A0-ACDA-7DF274E72C04}"/>
            </ac:spMkLst>
          </pc:spChg>
        </pc:sldLayoutChg>
        <pc:sldLayoutChg chg="addSp delSp">
          <pc:chgData name="Sarah Gothard" userId="0e53f415fda5f162" providerId="LiveId" clId="{CA4507F7-A1CF-4C05-BEFE-A1852C3CFE4A}" dt="2019-10-22T17:02:22.328" v="54"/>
          <pc:sldLayoutMkLst>
            <pc:docMk/>
            <pc:sldMasterMk cId="2217038707" sldId="2147483696"/>
            <pc:sldLayoutMk cId="3966265655" sldId="2147483699"/>
          </pc:sldLayoutMkLst>
          <pc:spChg chg="del">
            <ac:chgData name="Sarah Gothard" userId="0e53f415fda5f162" providerId="LiveId" clId="{CA4507F7-A1CF-4C05-BEFE-A1852C3CFE4A}" dt="2019-10-22T17:02:22.023" v="53" actId="478"/>
            <ac:spMkLst>
              <pc:docMk/>
              <pc:sldMasterMk cId="2217038707" sldId="2147483696"/>
              <pc:sldLayoutMk cId="3966265655" sldId="2147483699"/>
              <ac:spMk id="5" creationId="{00000000-0000-0000-0000-000000000000}"/>
            </ac:spMkLst>
          </pc:spChg>
          <pc:spChg chg="add">
            <ac:chgData name="Sarah Gothard" userId="0e53f415fda5f162" providerId="LiveId" clId="{CA4507F7-A1CF-4C05-BEFE-A1852C3CFE4A}" dt="2019-10-22T17:02:22.328" v="54"/>
            <ac:spMkLst>
              <pc:docMk/>
              <pc:sldMasterMk cId="2217038707" sldId="2147483696"/>
              <pc:sldLayoutMk cId="3966265655" sldId="2147483699"/>
              <ac:spMk id="7" creationId="{1C240917-EE9B-4C1F-8891-C2E6FEE61AEA}"/>
            </ac:spMkLst>
          </pc:spChg>
        </pc:sldLayoutChg>
        <pc:sldLayoutChg chg="addSp delSp">
          <pc:chgData name="Sarah Gothard" userId="0e53f415fda5f162" providerId="LiveId" clId="{CA4507F7-A1CF-4C05-BEFE-A1852C3CFE4A}" dt="2019-10-22T17:02:30.640" v="56"/>
          <pc:sldLayoutMkLst>
            <pc:docMk/>
            <pc:sldMasterMk cId="2217038707" sldId="2147483696"/>
            <pc:sldLayoutMk cId="1138281536" sldId="2147483700"/>
          </pc:sldLayoutMkLst>
          <pc:spChg chg="del">
            <ac:chgData name="Sarah Gothard" userId="0e53f415fda5f162" providerId="LiveId" clId="{CA4507F7-A1CF-4C05-BEFE-A1852C3CFE4A}" dt="2019-10-22T17:02:30.454" v="55" actId="478"/>
            <ac:spMkLst>
              <pc:docMk/>
              <pc:sldMasterMk cId="2217038707" sldId="2147483696"/>
              <pc:sldLayoutMk cId="1138281536" sldId="2147483700"/>
              <ac:spMk id="6" creationId="{00000000-0000-0000-0000-000000000000}"/>
            </ac:spMkLst>
          </pc:spChg>
          <pc:spChg chg="add">
            <ac:chgData name="Sarah Gothard" userId="0e53f415fda5f162" providerId="LiveId" clId="{CA4507F7-A1CF-4C05-BEFE-A1852C3CFE4A}" dt="2019-10-22T17:02:30.640" v="56"/>
            <ac:spMkLst>
              <pc:docMk/>
              <pc:sldMasterMk cId="2217038707" sldId="2147483696"/>
              <pc:sldLayoutMk cId="1138281536" sldId="2147483700"/>
              <ac:spMk id="8" creationId="{A8AC111B-6019-4D67-8880-30D093F320E4}"/>
            </ac:spMkLst>
          </pc:spChg>
        </pc:sldLayoutChg>
      </pc:sldMasterChg>
    </pc:docChg>
  </pc:docChgLst>
  <pc:docChgLst>
    <pc:chgData name="Sarah Gothard" userId="0e53f415fda5f162" providerId="LiveId" clId="{4E3ADE6C-863F-4608-9E9B-CEF1EAF645F3}"/>
    <pc:docChg chg="custSel mod delSld modSld">
      <pc:chgData name="Sarah Gothard" userId="0e53f415fda5f162" providerId="LiveId" clId="{4E3ADE6C-863F-4608-9E9B-CEF1EAF645F3}" dt="2019-10-22T17:26:11.432" v="10" actId="2696"/>
      <pc:docMkLst>
        <pc:docMk/>
      </pc:docMkLst>
      <pc:sldChg chg="addSp modSp mod setBg">
        <pc:chgData name="Sarah Gothard" userId="0e53f415fda5f162" providerId="LiveId" clId="{4E3ADE6C-863F-4608-9E9B-CEF1EAF645F3}" dt="2019-10-22T17:20:27.814" v="1" actId="26606"/>
        <pc:sldMkLst>
          <pc:docMk/>
          <pc:sldMk cId="3715528588" sldId="280"/>
        </pc:sldMkLst>
        <pc:spChg chg="mod ord">
          <ac:chgData name="Sarah Gothard" userId="0e53f415fda5f162" providerId="LiveId" clId="{4E3ADE6C-863F-4608-9E9B-CEF1EAF645F3}" dt="2019-10-22T17:20:27.814" v="1" actId="26606"/>
          <ac:spMkLst>
            <pc:docMk/>
            <pc:sldMk cId="3715528588" sldId="280"/>
            <ac:spMk id="4" creationId="{D9E18B24-40E0-4143-82A7-CCEA7EFBD55E}"/>
          </ac:spMkLst>
        </pc:spChg>
        <pc:spChg chg="add">
          <ac:chgData name="Sarah Gothard" userId="0e53f415fda5f162" providerId="LiveId" clId="{4E3ADE6C-863F-4608-9E9B-CEF1EAF645F3}" dt="2019-10-22T17:20:27.814" v="1" actId="26606"/>
          <ac:spMkLst>
            <pc:docMk/>
            <pc:sldMk cId="3715528588" sldId="280"/>
            <ac:spMk id="9" creationId="{32BC26D8-82FB-445E-AA49-62A77D7C1EE0}"/>
          </ac:spMkLst>
        </pc:spChg>
        <pc:spChg chg="add">
          <ac:chgData name="Sarah Gothard" userId="0e53f415fda5f162" providerId="LiveId" clId="{4E3ADE6C-863F-4608-9E9B-CEF1EAF645F3}" dt="2019-10-22T17:20:27.814" v="1" actId="26606"/>
          <ac:spMkLst>
            <pc:docMk/>
            <pc:sldMk cId="3715528588" sldId="280"/>
            <ac:spMk id="11" creationId="{CB44330D-EA18-4254-AA95-EB49948539B8}"/>
          </ac:spMkLst>
        </pc:spChg>
        <pc:picChg chg="add mod">
          <ac:chgData name="Sarah Gothard" userId="0e53f415fda5f162" providerId="LiveId" clId="{4E3ADE6C-863F-4608-9E9B-CEF1EAF645F3}" dt="2019-10-22T17:20:27.814" v="1" actId="26606"/>
          <ac:picMkLst>
            <pc:docMk/>
            <pc:sldMk cId="3715528588" sldId="280"/>
            <ac:picMk id="2" creationId="{C89D4EE6-15F7-44DD-A7F9-C98A59C8108A}"/>
          </ac:picMkLst>
        </pc:picChg>
      </pc:sldChg>
      <pc:sldChg chg="addSp modSp mod setBg">
        <pc:chgData name="Sarah Gothard" userId="0e53f415fda5f162" providerId="LiveId" clId="{4E3ADE6C-863F-4608-9E9B-CEF1EAF645F3}" dt="2019-10-22T17:22:29.243" v="3" actId="26606"/>
        <pc:sldMkLst>
          <pc:docMk/>
          <pc:sldMk cId="1415828382" sldId="282"/>
        </pc:sldMkLst>
        <pc:spChg chg="mod ord">
          <ac:chgData name="Sarah Gothard" userId="0e53f415fda5f162" providerId="LiveId" clId="{4E3ADE6C-863F-4608-9E9B-CEF1EAF645F3}" dt="2019-10-22T17:22:29.243" v="3" actId="26606"/>
          <ac:spMkLst>
            <pc:docMk/>
            <pc:sldMk cId="1415828382" sldId="282"/>
            <ac:spMk id="4" creationId="{D9E18B24-40E0-4143-82A7-CCEA7EFBD55E}"/>
          </ac:spMkLst>
        </pc:spChg>
        <pc:spChg chg="add">
          <ac:chgData name="Sarah Gothard" userId="0e53f415fda5f162" providerId="LiveId" clId="{4E3ADE6C-863F-4608-9E9B-CEF1EAF645F3}" dt="2019-10-22T17:22:29.243" v="3" actId="26606"/>
          <ac:spMkLst>
            <pc:docMk/>
            <pc:sldMk cId="1415828382" sldId="282"/>
            <ac:spMk id="9" creationId="{32BC26D8-82FB-445E-AA49-62A77D7C1EE0}"/>
          </ac:spMkLst>
        </pc:spChg>
        <pc:spChg chg="add">
          <ac:chgData name="Sarah Gothard" userId="0e53f415fda5f162" providerId="LiveId" clId="{4E3ADE6C-863F-4608-9E9B-CEF1EAF645F3}" dt="2019-10-22T17:22:29.243" v="3" actId="26606"/>
          <ac:spMkLst>
            <pc:docMk/>
            <pc:sldMk cId="1415828382" sldId="282"/>
            <ac:spMk id="11" creationId="{CB44330D-EA18-4254-AA95-EB49948539B8}"/>
          </ac:spMkLst>
        </pc:spChg>
        <pc:picChg chg="add mod">
          <ac:chgData name="Sarah Gothard" userId="0e53f415fda5f162" providerId="LiveId" clId="{4E3ADE6C-863F-4608-9E9B-CEF1EAF645F3}" dt="2019-10-22T17:22:29.243" v="3" actId="26606"/>
          <ac:picMkLst>
            <pc:docMk/>
            <pc:sldMk cId="1415828382" sldId="282"/>
            <ac:picMk id="2" creationId="{CFFD427C-0931-46FE-9353-43F3EA24F4AC}"/>
          </ac:picMkLst>
        </pc:picChg>
      </pc:sldChg>
      <pc:sldChg chg="del">
        <pc:chgData name="Sarah Gothard" userId="0e53f415fda5f162" providerId="LiveId" clId="{4E3ADE6C-863F-4608-9E9B-CEF1EAF645F3}" dt="2019-10-22T17:24:26.455" v="8" actId="2696"/>
        <pc:sldMkLst>
          <pc:docMk/>
          <pc:sldMk cId="3808506980" sldId="285"/>
        </pc:sldMkLst>
      </pc:sldChg>
      <pc:sldChg chg="del">
        <pc:chgData name="Sarah Gothard" userId="0e53f415fda5f162" providerId="LiveId" clId="{4E3ADE6C-863F-4608-9E9B-CEF1EAF645F3}" dt="2019-10-22T17:24:26.451" v="7" actId="2696"/>
        <pc:sldMkLst>
          <pc:docMk/>
          <pc:sldMk cId="409030324" sldId="286"/>
        </pc:sldMkLst>
      </pc:sldChg>
      <pc:sldChg chg="del">
        <pc:chgData name="Sarah Gothard" userId="0e53f415fda5f162" providerId="LiveId" clId="{4E3ADE6C-863F-4608-9E9B-CEF1EAF645F3}" dt="2019-10-22T17:26:11.432" v="10" actId="2696"/>
        <pc:sldMkLst>
          <pc:docMk/>
          <pc:sldMk cId="3680030313" sldId="288"/>
        </pc:sldMkLst>
      </pc:sldChg>
      <pc:sldChg chg="addSp modSp mod setBg">
        <pc:chgData name="Sarah Gothard" userId="0e53f415fda5f162" providerId="LiveId" clId="{4E3ADE6C-863F-4608-9E9B-CEF1EAF645F3}" dt="2019-10-22T17:24:23.563" v="6" actId="26606"/>
        <pc:sldMkLst>
          <pc:docMk/>
          <pc:sldMk cId="668856188" sldId="290"/>
        </pc:sldMkLst>
        <pc:spChg chg="mod ord">
          <ac:chgData name="Sarah Gothard" userId="0e53f415fda5f162" providerId="LiveId" clId="{4E3ADE6C-863F-4608-9E9B-CEF1EAF645F3}" dt="2019-10-22T17:24:23.563" v="6" actId="26606"/>
          <ac:spMkLst>
            <pc:docMk/>
            <pc:sldMk cId="668856188" sldId="290"/>
            <ac:spMk id="4" creationId="{D9E18B24-40E0-4143-82A7-CCEA7EFBD55E}"/>
          </ac:spMkLst>
        </pc:spChg>
        <pc:spChg chg="add">
          <ac:chgData name="Sarah Gothard" userId="0e53f415fda5f162" providerId="LiveId" clId="{4E3ADE6C-863F-4608-9E9B-CEF1EAF645F3}" dt="2019-10-22T17:24:23.563" v="6" actId="26606"/>
          <ac:spMkLst>
            <pc:docMk/>
            <pc:sldMk cId="668856188" sldId="290"/>
            <ac:spMk id="9" creationId="{32BC26D8-82FB-445E-AA49-62A77D7C1EE0}"/>
          </ac:spMkLst>
        </pc:spChg>
        <pc:spChg chg="add">
          <ac:chgData name="Sarah Gothard" userId="0e53f415fda5f162" providerId="LiveId" clId="{4E3ADE6C-863F-4608-9E9B-CEF1EAF645F3}" dt="2019-10-22T17:24:23.563" v="6" actId="26606"/>
          <ac:spMkLst>
            <pc:docMk/>
            <pc:sldMk cId="668856188" sldId="290"/>
            <ac:spMk id="11" creationId="{CB44330D-EA18-4254-AA95-EB49948539B8}"/>
          </ac:spMkLst>
        </pc:spChg>
        <pc:picChg chg="add mod">
          <ac:chgData name="Sarah Gothard" userId="0e53f415fda5f162" providerId="LiveId" clId="{4E3ADE6C-863F-4608-9E9B-CEF1EAF645F3}" dt="2019-10-22T17:24:23.563" v="6" actId="26606"/>
          <ac:picMkLst>
            <pc:docMk/>
            <pc:sldMk cId="668856188" sldId="290"/>
            <ac:picMk id="2" creationId="{656749BE-8563-464A-8FF5-E137D092BCA5}"/>
          </ac:picMkLst>
        </pc:picChg>
      </pc:sldChg>
      <pc:sldChg chg="del">
        <pc:chgData name="Sarah Gothard" userId="0e53f415fda5f162" providerId="LiveId" clId="{4E3ADE6C-863F-4608-9E9B-CEF1EAF645F3}" dt="2019-10-22T17:23:03.646" v="4" actId="2696"/>
        <pc:sldMkLst>
          <pc:docMk/>
          <pc:sldMk cId="3679824948" sldId="291"/>
        </pc:sldMkLst>
      </pc:sldChg>
      <pc:sldChg chg="del">
        <pc:chgData name="Sarah Gothard" userId="0e53f415fda5f162" providerId="LiveId" clId="{4E3ADE6C-863F-4608-9E9B-CEF1EAF645F3}" dt="2019-10-22T17:26:10.275" v="9" actId="2696"/>
        <pc:sldMkLst>
          <pc:docMk/>
          <pc:sldMk cId="2107768532" sldId="29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10/22/2019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Official permission to use the hymns posted is granted under the following conditions (a) The hymns are not to be altered in any way, (b) The hymns are to be distributed free of charge, and (c) recognition is to be given to the author and composer.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More PowerPoint slides can be found at mobilehymns.org .</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643392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10/22/2019</a:t>
            </a:fld>
            <a:endParaRPr lang="en-US" dirty="0"/>
          </a:p>
        </p:txBody>
      </p:sp>
      <p:sp>
        <p:nvSpPr>
          <p:cNvPr id="5" name="Footer Placeholder 4"/>
          <p:cNvSpPr>
            <a:spLocks noGrp="1"/>
          </p:cNvSpPr>
          <p:nvPr>
            <p:ph type="ftr" sz="quarter" idx="11"/>
          </p:nvPr>
        </p:nvSpPr>
        <p:spPr>
          <a:xfrm>
            <a:off x="4038600" y="6356351"/>
            <a:ext cx="4114800" cy="600892"/>
          </a:xfrm>
        </p:spPr>
        <p:txBody>
          <a:bodyPr/>
          <a:lstStyle>
            <a:lvl1pPr>
              <a:defRPr/>
            </a:lvl1pPr>
          </a:lstStyle>
          <a:p>
            <a:r>
              <a:rPr lang="en-US" dirty="0"/>
              <a:t>Copyright © 2014 Majesty Music Inc. All rights reserved. Download provided by ChurchWorksMedia.com. </a:t>
            </a:r>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22299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10/22/2019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918493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10/22/2019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65648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10/22/2019</a:t>
            </a:fld>
            <a:endParaRPr lang="en-US"/>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
        <p:nvSpPr>
          <p:cNvPr id="7" name="Footer Placeholder 4">
            <a:extLst>
              <a:ext uri="{FF2B5EF4-FFF2-40B4-BE49-F238E27FC236}">
                <a16:creationId xmlns:a16="http://schemas.microsoft.com/office/drawing/2014/main" id="{DC3BB6F9-2D6B-48A0-ACDA-7DF274E72C04}"/>
              </a:ext>
            </a:extLst>
          </p:cNvPr>
          <p:cNvSpPr>
            <a:spLocks noGrp="1"/>
          </p:cNvSpPr>
          <p:nvPr>
            <p:ph type="ftr" sz="quarter" idx="11"/>
          </p:nvPr>
        </p:nvSpPr>
        <p:spPr>
          <a:xfrm>
            <a:off x="4038600" y="6356351"/>
            <a:ext cx="4114800" cy="600892"/>
          </a:xfrm>
        </p:spPr>
        <p:txBody>
          <a:bodyPr/>
          <a:lstStyle>
            <a:lvl1pPr>
              <a:defRPr/>
            </a:lvl1pPr>
          </a:lstStyle>
          <a:p>
            <a:r>
              <a:rPr lang="en-US" dirty="0"/>
              <a:t>Copyright © 2014 Majesty Music Inc. All rights reserved. Download provided by ChurchWorksMedia.com. </a:t>
            </a:r>
          </a:p>
        </p:txBody>
      </p:sp>
    </p:spTree>
    <p:extLst>
      <p:ext uri="{BB962C8B-B14F-4D97-AF65-F5344CB8AC3E}">
        <p14:creationId xmlns:p14="http://schemas.microsoft.com/office/powerpoint/2010/main" val="3984391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10/22/2019</a:t>
            </a:fld>
            <a:endParaRPr lang="en-US"/>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
        <p:nvSpPr>
          <p:cNvPr id="7" name="Footer Placeholder 4">
            <a:extLst>
              <a:ext uri="{FF2B5EF4-FFF2-40B4-BE49-F238E27FC236}">
                <a16:creationId xmlns:a16="http://schemas.microsoft.com/office/drawing/2014/main" id="{1C240917-EE9B-4C1F-8891-C2E6FEE61AEA}"/>
              </a:ext>
            </a:extLst>
          </p:cNvPr>
          <p:cNvSpPr>
            <a:spLocks noGrp="1"/>
          </p:cNvSpPr>
          <p:nvPr>
            <p:ph type="ftr" sz="quarter" idx="11"/>
          </p:nvPr>
        </p:nvSpPr>
        <p:spPr>
          <a:xfrm>
            <a:off x="4038600" y="6356351"/>
            <a:ext cx="4114800" cy="600892"/>
          </a:xfrm>
        </p:spPr>
        <p:txBody>
          <a:bodyPr/>
          <a:lstStyle>
            <a:lvl1pPr>
              <a:defRPr/>
            </a:lvl1pPr>
          </a:lstStyle>
          <a:p>
            <a:r>
              <a:rPr lang="en-US" dirty="0"/>
              <a:t>Copyright © 2014 Majesty Music Inc. All rights reserved. Download provided by ChurchWorksMedia.com. </a:t>
            </a:r>
          </a:p>
        </p:txBody>
      </p:sp>
    </p:spTree>
    <p:extLst>
      <p:ext uri="{BB962C8B-B14F-4D97-AF65-F5344CB8AC3E}">
        <p14:creationId xmlns:p14="http://schemas.microsoft.com/office/powerpoint/2010/main" val="396626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10/22/2019</a:t>
            </a:fld>
            <a:endParaRPr lang="en-US"/>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
        <p:nvSpPr>
          <p:cNvPr id="8" name="Footer Placeholder 4">
            <a:extLst>
              <a:ext uri="{FF2B5EF4-FFF2-40B4-BE49-F238E27FC236}">
                <a16:creationId xmlns:a16="http://schemas.microsoft.com/office/drawing/2014/main" id="{A8AC111B-6019-4D67-8880-30D093F320E4}"/>
              </a:ext>
            </a:extLst>
          </p:cNvPr>
          <p:cNvSpPr>
            <a:spLocks noGrp="1"/>
          </p:cNvSpPr>
          <p:nvPr>
            <p:ph type="ftr" sz="quarter" idx="11"/>
          </p:nvPr>
        </p:nvSpPr>
        <p:spPr>
          <a:xfrm>
            <a:off x="4038600" y="6356351"/>
            <a:ext cx="4114800" cy="600892"/>
          </a:xfrm>
        </p:spPr>
        <p:txBody>
          <a:bodyPr/>
          <a:lstStyle>
            <a:lvl1pPr>
              <a:defRPr/>
            </a:lvl1pPr>
          </a:lstStyle>
          <a:p>
            <a:r>
              <a:rPr lang="en-US" dirty="0"/>
              <a:t>Copyright © 2014 Majesty Music Inc. All rights reserved. Download provided by ChurchWorksMedia.com. </a:t>
            </a:r>
          </a:p>
        </p:txBody>
      </p:sp>
    </p:spTree>
    <p:extLst>
      <p:ext uri="{BB962C8B-B14F-4D97-AF65-F5344CB8AC3E}">
        <p14:creationId xmlns:p14="http://schemas.microsoft.com/office/powerpoint/2010/main" val="1138281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10/22/2019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521098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10/22/2019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58199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10/22/2019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46173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10/22/2019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8821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10/22/2019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996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10/22/2019</a:t>
            </a:fld>
            <a:endParaRPr lang="en-US" dirty="0"/>
          </a:p>
        </p:txBody>
      </p:sp>
      <p:sp>
        <p:nvSpPr>
          <p:cNvPr id="5" name="Footer Placeholder 4"/>
          <p:cNvSpPr>
            <a:spLocks noGrp="1"/>
          </p:cNvSpPr>
          <p:nvPr>
            <p:ph type="ftr" sz="quarter" idx="3"/>
          </p:nvPr>
        </p:nvSpPr>
        <p:spPr>
          <a:xfrm>
            <a:off x="4038600" y="6356351"/>
            <a:ext cx="4114800" cy="600892"/>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Copyright © 2014 Majesty Music Inc. All rights reserved. Download provided by ChurchWorksMedia.com.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2170387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31F75FD-FE57-49E5-8E99-152EDF6DA4D3}"/>
              </a:ext>
            </a:extLst>
          </p:cNvPr>
          <p:cNvPicPr>
            <a:picLocks noChangeAspect="1"/>
          </p:cNvPicPr>
          <p:nvPr/>
        </p:nvPicPr>
        <p:blipFill>
          <a:blip r:embed="rId3"/>
          <a:stretch>
            <a:fillRect/>
          </a:stretch>
        </p:blipFill>
        <p:spPr>
          <a:xfrm>
            <a:off x="643467" y="2529332"/>
            <a:ext cx="10905066" cy="1799336"/>
          </a:xfrm>
          <a:prstGeom prst="rect">
            <a:avLst/>
          </a:prstGeom>
        </p:spPr>
      </p:pic>
      <p:sp>
        <p:nvSpPr>
          <p:cNvPr id="10" name="Footer Placeholder 3">
            <a:extLst>
              <a:ext uri="{FF2B5EF4-FFF2-40B4-BE49-F238E27FC236}">
                <a16:creationId xmlns:a16="http://schemas.microsoft.com/office/drawing/2014/main" id="{29722161-C651-4C99-A514-D37E95F14AB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dirty="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1637270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247638F-5640-4843-97E6-94BD4C6AFEE2}"/>
              </a:ext>
            </a:extLst>
          </p:cNvPr>
          <p:cNvPicPr>
            <a:picLocks noChangeAspect="1"/>
          </p:cNvPicPr>
          <p:nvPr/>
        </p:nvPicPr>
        <p:blipFill>
          <a:blip r:embed="rId2"/>
          <a:stretch>
            <a:fillRect/>
          </a:stretch>
        </p:blipFill>
        <p:spPr>
          <a:xfrm>
            <a:off x="1293356" y="643467"/>
            <a:ext cx="960528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1131929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56749BE-8563-464A-8FF5-E137D092BCA5}"/>
              </a:ext>
            </a:extLst>
          </p:cNvPr>
          <p:cNvPicPr>
            <a:picLocks noChangeAspect="1"/>
          </p:cNvPicPr>
          <p:nvPr/>
        </p:nvPicPr>
        <p:blipFill>
          <a:blip r:embed="rId2"/>
          <a:stretch>
            <a:fillRect/>
          </a:stretch>
        </p:blipFill>
        <p:spPr>
          <a:xfrm>
            <a:off x="1293356" y="643467"/>
            <a:ext cx="960528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668856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6F3F0D9-A927-49DA-8BC2-B2D52C08F648}"/>
              </a:ext>
            </a:extLst>
          </p:cNvPr>
          <p:cNvPicPr>
            <a:picLocks noChangeAspect="1"/>
          </p:cNvPicPr>
          <p:nvPr/>
        </p:nvPicPr>
        <p:blipFill>
          <a:blip r:embed="rId2"/>
          <a:stretch>
            <a:fillRect/>
          </a:stretch>
        </p:blipFill>
        <p:spPr>
          <a:xfrm>
            <a:off x="1414431" y="643467"/>
            <a:ext cx="936313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2137307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54B0675-AC6A-4E30-924C-925C0420EBCC}"/>
              </a:ext>
            </a:extLst>
          </p:cNvPr>
          <p:cNvPicPr>
            <a:picLocks noChangeAspect="1"/>
          </p:cNvPicPr>
          <p:nvPr/>
        </p:nvPicPr>
        <p:blipFill>
          <a:blip r:embed="rId2"/>
          <a:stretch>
            <a:fillRect/>
          </a:stretch>
        </p:blipFill>
        <p:spPr>
          <a:xfrm>
            <a:off x="643467" y="1275250"/>
            <a:ext cx="10905066" cy="4307500"/>
          </a:xfrm>
          <a:prstGeom prst="rect">
            <a:avLst/>
          </a:prstGeom>
        </p:spPr>
      </p:pic>
      <p:sp>
        <p:nvSpPr>
          <p:cNvPr id="4" name="Footer Placeholder 3">
            <a:extLst>
              <a:ext uri="{FF2B5EF4-FFF2-40B4-BE49-F238E27FC236}">
                <a16:creationId xmlns:a16="http://schemas.microsoft.com/office/drawing/2014/main" id="{06EE5B80-BE96-4BDC-A9E9-A8F7D5892D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2426518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9A55BE2-8A47-4600-819F-DD91EC87D908}"/>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367688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89D4EE6-15F7-44DD-A7F9-C98A59C8108A}"/>
              </a:ext>
            </a:extLst>
          </p:cNvPr>
          <p:cNvPicPr>
            <a:picLocks noChangeAspect="1"/>
          </p:cNvPicPr>
          <p:nvPr/>
        </p:nvPicPr>
        <p:blipFill>
          <a:blip r:embed="rId2"/>
          <a:stretch>
            <a:fillRect/>
          </a:stretch>
        </p:blipFill>
        <p:spPr>
          <a:xfrm>
            <a:off x="1293356" y="643467"/>
            <a:ext cx="960528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3715528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6F3F0D9-A927-49DA-8BC2-B2D52C08F648}"/>
              </a:ext>
            </a:extLst>
          </p:cNvPr>
          <p:cNvPicPr>
            <a:picLocks noChangeAspect="1"/>
          </p:cNvPicPr>
          <p:nvPr/>
        </p:nvPicPr>
        <p:blipFill>
          <a:blip r:embed="rId2"/>
          <a:stretch>
            <a:fillRect/>
          </a:stretch>
        </p:blipFill>
        <p:spPr>
          <a:xfrm>
            <a:off x="1414431" y="643467"/>
            <a:ext cx="936313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459573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54B0675-AC6A-4E30-924C-925C0420EBCC}"/>
              </a:ext>
            </a:extLst>
          </p:cNvPr>
          <p:cNvPicPr>
            <a:picLocks noChangeAspect="1"/>
          </p:cNvPicPr>
          <p:nvPr/>
        </p:nvPicPr>
        <p:blipFill>
          <a:blip r:embed="rId2"/>
          <a:stretch>
            <a:fillRect/>
          </a:stretch>
        </p:blipFill>
        <p:spPr>
          <a:xfrm>
            <a:off x="643467" y="1275250"/>
            <a:ext cx="10905066" cy="4307500"/>
          </a:xfrm>
          <a:prstGeom prst="rect">
            <a:avLst/>
          </a:prstGeom>
        </p:spPr>
      </p:pic>
      <p:sp>
        <p:nvSpPr>
          <p:cNvPr id="4" name="Footer Placeholder 3">
            <a:extLst>
              <a:ext uri="{FF2B5EF4-FFF2-40B4-BE49-F238E27FC236}">
                <a16:creationId xmlns:a16="http://schemas.microsoft.com/office/drawing/2014/main" id="{06EE5B80-BE96-4BDC-A9E9-A8F7D5892D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760970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E21EB36-9C4E-4E75-81EC-431DD621B4A8}"/>
              </a:ext>
            </a:extLst>
          </p:cNvPr>
          <p:cNvPicPr>
            <a:picLocks noChangeAspect="1"/>
          </p:cNvPicPr>
          <p:nvPr/>
        </p:nvPicPr>
        <p:blipFill>
          <a:blip r:embed="rId2"/>
          <a:stretch>
            <a:fillRect/>
          </a:stretch>
        </p:blipFill>
        <p:spPr>
          <a:xfrm>
            <a:off x="1251595" y="643467"/>
            <a:ext cx="9688809"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4290150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FFD427C-0931-46FE-9353-43F3EA24F4AC}"/>
              </a:ext>
            </a:extLst>
          </p:cNvPr>
          <p:cNvPicPr>
            <a:picLocks noChangeAspect="1"/>
          </p:cNvPicPr>
          <p:nvPr/>
        </p:nvPicPr>
        <p:blipFill>
          <a:blip r:embed="rId2"/>
          <a:stretch>
            <a:fillRect/>
          </a:stretch>
        </p:blipFill>
        <p:spPr>
          <a:xfrm>
            <a:off x="1313969" y="643467"/>
            <a:ext cx="9564061"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1415828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46F3F0D9-A927-49DA-8BC2-B2D52C08F648}"/>
              </a:ext>
            </a:extLst>
          </p:cNvPr>
          <p:cNvPicPr>
            <a:picLocks noChangeAspect="1"/>
          </p:cNvPicPr>
          <p:nvPr/>
        </p:nvPicPr>
        <p:blipFill>
          <a:blip r:embed="rId2"/>
          <a:stretch>
            <a:fillRect/>
          </a:stretch>
        </p:blipFill>
        <p:spPr>
          <a:xfrm>
            <a:off x="1414431" y="643467"/>
            <a:ext cx="9363138" cy="5571066"/>
          </a:xfrm>
          <a:prstGeom prst="rect">
            <a:avLst/>
          </a:prstGeom>
        </p:spPr>
      </p:pic>
      <p:sp>
        <p:nvSpPr>
          <p:cNvPr id="4" name="Footer Placeholder 3">
            <a:extLst>
              <a:ext uri="{FF2B5EF4-FFF2-40B4-BE49-F238E27FC236}">
                <a16:creationId xmlns:a16="http://schemas.microsoft.com/office/drawing/2014/main" id="{D9E18B24-40E0-4143-82A7-CCEA7EFBD5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3970757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54B0675-AC6A-4E30-924C-925C0420EBCC}"/>
              </a:ext>
            </a:extLst>
          </p:cNvPr>
          <p:cNvPicPr>
            <a:picLocks noChangeAspect="1"/>
          </p:cNvPicPr>
          <p:nvPr/>
        </p:nvPicPr>
        <p:blipFill>
          <a:blip r:embed="rId2"/>
          <a:stretch>
            <a:fillRect/>
          </a:stretch>
        </p:blipFill>
        <p:spPr>
          <a:xfrm>
            <a:off x="643467" y="1275250"/>
            <a:ext cx="10905066" cy="4307500"/>
          </a:xfrm>
          <a:prstGeom prst="rect">
            <a:avLst/>
          </a:prstGeom>
        </p:spPr>
      </p:pic>
      <p:sp>
        <p:nvSpPr>
          <p:cNvPr id="4" name="Footer Placeholder 3">
            <a:extLst>
              <a:ext uri="{FF2B5EF4-FFF2-40B4-BE49-F238E27FC236}">
                <a16:creationId xmlns:a16="http://schemas.microsoft.com/office/drawing/2014/main" id="{06EE5B80-BE96-4BDC-A9E9-A8F7D5892D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lnSpc>
                <a:spcPct val="90000"/>
              </a:lnSpc>
              <a:spcAft>
                <a:spcPts val="600"/>
              </a:spcAft>
            </a:pPr>
            <a:r>
              <a:rPr lang="en-US" sz="900" kern="1200">
                <a:solidFill>
                  <a:srgbClr val="FFFFFF"/>
                </a:solidFill>
                <a:latin typeface="+mn-lt"/>
                <a:ea typeface="+mn-ea"/>
                <a:cs typeface="+mn-cs"/>
              </a:rPr>
              <a:t>Copyright © 2014 Majesty Music Inc. All rights reserved. Download provided by ChurchWorksMedia.com. </a:t>
            </a:r>
          </a:p>
        </p:txBody>
      </p:sp>
    </p:spTree>
    <p:extLst>
      <p:ext uri="{BB962C8B-B14F-4D97-AF65-F5344CB8AC3E}">
        <p14:creationId xmlns:p14="http://schemas.microsoft.com/office/powerpoint/2010/main" val="32900954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301</Words>
  <Application>Microsoft Office PowerPoint</Application>
  <PresentationFormat>Widescreen</PresentationFormat>
  <Paragraphs>16</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2019-10-22T17:24:23Z</dcterms:created>
  <dcterms:modified xsi:type="dcterms:W3CDTF">2019-10-22T17:26:19Z</dcterms:modified>
</cp:coreProperties>
</file>