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59" r:id="rId3"/>
    <p:sldId id="260" r:id="rId4"/>
    <p:sldId id="261"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68A093D-A398-4142-A35F-C61BA1875281}"/>
    <pc:docChg chg="undo custSel addSld delSld modSld">
      <pc:chgData name="Sarah Gothard" userId="0e53f415fda5f162" providerId="LiveId" clId="{468A093D-A398-4142-A35F-C61BA1875281}" dt="2022-08-06T00:45:57.129" v="38" actId="26606"/>
      <pc:docMkLst>
        <pc:docMk/>
      </pc:docMkLst>
      <pc:sldChg chg="addSp delSp modSp mod">
        <pc:chgData name="Sarah Gothard" userId="0e53f415fda5f162" providerId="LiveId" clId="{468A093D-A398-4142-A35F-C61BA1875281}" dt="2022-08-06T00:41:12.462" v="6" actId="22"/>
        <pc:sldMkLst>
          <pc:docMk/>
          <pc:sldMk cId="4161162085" sldId="258"/>
        </pc:sldMkLst>
        <pc:spChg chg="ord">
          <ac:chgData name="Sarah Gothard" userId="0e53f415fda5f162" providerId="LiveId" clId="{468A093D-A398-4142-A35F-C61BA1875281}" dt="2022-08-06T00:40:53.485" v="4" actId="26606"/>
          <ac:spMkLst>
            <pc:docMk/>
            <pc:sldMk cId="4161162085" sldId="258"/>
            <ac:spMk id="5" creationId="{3EFA0E5A-5805-4880-B545-05931A47CB8A}"/>
          </ac:spMkLst>
        </pc:spChg>
        <pc:spChg chg="del">
          <ac:chgData name="Sarah Gothard" userId="0e53f415fda5f162" providerId="LiveId" clId="{468A093D-A398-4142-A35F-C61BA1875281}" dt="2022-08-06T00:40:53.485" v="4" actId="26606"/>
          <ac:spMkLst>
            <pc:docMk/>
            <pc:sldMk cId="4161162085" sldId="258"/>
            <ac:spMk id="60" creationId="{32BC26D8-82FB-445E-AA49-62A77D7C1EE0}"/>
          </ac:spMkLst>
        </pc:spChg>
        <pc:spChg chg="del">
          <ac:chgData name="Sarah Gothard" userId="0e53f415fda5f162" providerId="LiveId" clId="{468A093D-A398-4142-A35F-C61BA1875281}" dt="2022-08-06T00:40:53.485" v="4" actId="26606"/>
          <ac:spMkLst>
            <pc:docMk/>
            <pc:sldMk cId="4161162085" sldId="258"/>
            <ac:spMk id="62" creationId="{CB44330D-EA18-4254-AA95-EB49948539B8}"/>
          </ac:spMkLst>
        </pc:spChg>
        <pc:spChg chg="add">
          <ac:chgData name="Sarah Gothard" userId="0e53f415fda5f162" providerId="LiveId" clId="{468A093D-A398-4142-A35F-C61BA1875281}" dt="2022-08-06T00:40:53.485" v="4" actId="26606"/>
          <ac:spMkLst>
            <pc:docMk/>
            <pc:sldMk cId="4161162085" sldId="258"/>
            <ac:spMk id="67" creationId="{32BC26D8-82FB-445E-AA49-62A77D7C1EE0}"/>
          </ac:spMkLst>
        </pc:spChg>
        <pc:spChg chg="add">
          <ac:chgData name="Sarah Gothard" userId="0e53f415fda5f162" providerId="LiveId" clId="{468A093D-A398-4142-A35F-C61BA1875281}" dt="2022-08-06T00:40:53.485" v="4" actId="26606"/>
          <ac:spMkLst>
            <pc:docMk/>
            <pc:sldMk cId="4161162085" sldId="258"/>
            <ac:spMk id="69" creationId="{CB44330D-EA18-4254-AA95-EB49948539B8}"/>
          </ac:spMkLst>
        </pc:spChg>
        <pc:picChg chg="add mod">
          <ac:chgData name="Sarah Gothard" userId="0e53f415fda5f162" providerId="LiveId" clId="{468A093D-A398-4142-A35F-C61BA1875281}" dt="2022-08-06T00:40:53.485" v="4" actId="26606"/>
          <ac:picMkLst>
            <pc:docMk/>
            <pc:sldMk cId="4161162085" sldId="258"/>
            <ac:picMk id="3" creationId="{A387B197-E249-4529-BA21-498F69393EC7}"/>
          </ac:picMkLst>
        </pc:picChg>
        <pc:picChg chg="del">
          <ac:chgData name="Sarah Gothard" userId="0e53f415fda5f162" providerId="LiveId" clId="{468A093D-A398-4142-A35F-C61BA1875281}" dt="2022-08-05T23:03:43.765" v="0" actId="478"/>
          <ac:picMkLst>
            <pc:docMk/>
            <pc:sldMk cId="4161162085" sldId="258"/>
            <ac:picMk id="6" creationId="{4D25FCB3-FB68-4E6F-B34C-B61FC5DF8EE7}"/>
          </ac:picMkLst>
        </pc:picChg>
        <pc:picChg chg="add del">
          <ac:chgData name="Sarah Gothard" userId="0e53f415fda5f162" providerId="LiveId" clId="{468A093D-A398-4142-A35F-C61BA1875281}" dt="2022-08-06T00:41:12.462" v="6" actId="22"/>
          <ac:picMkLst>
            <pc:docMk/>
            <pc:sldMk cId="4161162085" sldId="258"/>
            <ac:picMk id="7" creationId="{6940D109-AF02-4DDB-85D2-8B54A934586F}"/>
          </ac:picMkLst>
        </pc:picChg>
      </pc:sldChg>
      <pc:sldChg chg="addSp delSp modSp mod">
        <pc:chgData name="Sarah Gothard" userId="0e53f415fda5f162" providerId="LiveId" clId="{468A093D-A398-4142-A35F-C61BA1875281}" dt="2022-08-06T00:41:21.857" v="10" actId="27614"/>
        <pc:sldMkLst>
          <pc:docMk/>
          <pc:sldMk cId="1319273131" sldId="259"/>
        </pc:sldMkLst>
        <pc:spChg chg="add del mod">
          <ac:chgData name="Sarah Gothard" userId="0e53f415fda5f162" providerId="LiveId" clId="{468A093D-A398-4142-A35F-C61BA1875281}" dt="2022-08-06T00:41:17.069" v="8" actId="26606"/>
          <ac:spMkLst>
            <pc:docMk/>
            <pc:sldMk cId="1319273131" sldId="259"/>
            <ac:spMk id="3" creationId="{F2281EF1-DE81-416B-A7A6-D256EA569DA0}"/>
          </ac:spMkLst>
        </pc:spChg>
        <pc:spChg chg="ord">
          <ac:chgData name="Sarah Gothard" userId="0e53f415fda5f162" providerId="LiveId" clId="{468A093D-A398-4142-A35F-C61BA1875281}" dt="2022-08-06T00:41:17.069" v="8" actId="26606"/>
          <ac:spMkLst>
            <pc:docMk/>
            <pc:sldMk cId="1319273131" sldId="259"/>
            <ac:spMk id="4" creationId="{359C7606-B22F-44FB-AB38-1F3916DB6184}"/>
          </ac:spMkLst>
        </pc:spChg>
        <pc:spChg chg="del">
          <ac:chgData name="Sarah Gothard" userId="0e53f415fda5f162" providerId="LiveId" clId="{468A093D-A398-4142-A35F-C61BA1875281}" dt="2022-08-06T00:41:17.069" v="8" actId="26606"/>
          <ac:spMkLst>
            <pc:docMk/>
            <pc:sldMk cId="1319273131" sldId="259"/>
            <ac:spMk id="11" creationId="{32BC26D8-82FB-445E-AA49-62A77D7C1EE0}"/>
          </ac:spMkLst>
        </pc:spChg>
        <pc:spChg chg="del">
          <ac:chgData name="Sarah Gothard" userId="0e53f415fda5f162" providerId="LiveId" clId="{468A093D-A398-4142-A35F-C61BA1875281}" dt="2022-08-06T00:41:17.069" v="8" actId="26606"/>
          <ac:spMkLst>
            <pc:docMk/>
            <pc:sldMk cId="1319273131" sldId="259"/>
            <ac:spMk id="13" creationId="{CB44330D-EA18-4254-AA95-EB49948539B8}"/>
          </ac:spMkLst>
        </pc:spChg>
        <pc:spChg chg="add">
          <ac:chgData name="Sarah Gothard" userId="0e53f415fda5f162" providerId="LiveId" clId="{468A093D-A398-4142-A35F-C61BA1875281}" dt="2022-08-06T00:41:17.069" v="8" actId="26606"/>
          <ac:spMkLst>
            <pc:docMk/>
            <pc:sldMk cId="1319273131" sldId="259"/>
            <ac:spMk id="18" creationId="{32BC26D8-82FB-445E-AA49-62A77D7C1EE0}"/>
          </ac:spMkLst>
        </pc:spChg>
        <pc:spChg chg="add">
          <ac:chgData name="Sarah Gothard" userId="0e53f415fda5f162" providerId="LiveId" clId="{468A093D-A398-4142-A35F-C61BA1875281}" dt="2022-08-06T00:41:17.069" v="8" actId="26606"/>
          <ac:spMkLst>
            <pc:docMk/>
            <pc:sldMk cId="1319273131" sldId="259"/>
            <ac:spMk id="20" creationId="{CB44330D-EA18-4254-AA95-EB49948539B8}"/>
          </ac:spMkLst>
        </pc:spChg>
        <pc:picChg chg="del">
          <ac:chgData name="Sarah Gothard" userId="0e53f415fda5f162" providerId="LiveId" clId="{468A093D-A398-4142-A35F-C61BA1875281}" dt="2022-08-05T23:03:45.840" v="1" actId="478"/>
          <ac:picMkLst>
            <pc:docMk/>
            <pc:sldMk cId="1319273131" sldId="259"/>
            <ac:picMk id="6" creationId="{84BA0BD7-6E85-4038-9923-86F15D0DDB15}"/>
          </ac:picMkLst>
        </pc:picChg>
        <pc:picChg chg="add mod">
          <ac:chgData name="Sarah Gothard" userId="0e53f415fda5f162" providerId="LiveId" clId="{468A093D-A398-4142-A35F-C61BA1875281}" dt="2022-08-06T00:41:21.857" v="10" actId="27614"/>
          <ac:picMkLst>
            <pc:docMk/>
            <pc:sldMk cId="1319273131" sldId="259"/>
            <ac:picMk id="7" creationId="{5CDD026D-59EA-434E-A094-951A9DBE4D02}"/>
          </ac:picMkLst>
        </pc:picChg>
      </pc:sldChg>
      <pc:sldChg chg="addSp delSp modSp new mod setBg">
        <pc:chgData name="Sarah Gothard" userId="0e53f415fda5f162" providerId="LiveId" clId="{468A093D-A398-4142-A35F-C61BA1875281}" dt="2022-08-06T00:42:14.193" v="15" actId="27614"/>
        <pc:sldMkLst>
          <pc:docMk/>
          <pc:sldMk cId="2821089266" sldId="260"/>
        </pc:sldMkLst>
        <pc:spChg chg="del">
          <ac:chgData name="Sarah Gothard" userId="0e53f415fda5f162" providerId="LiveId" clId="{468A093D-A398-4142-A35F-C61BA1875281}" dt="2022-08-06T00:41:27.861" v="12" actId="26606"/>
          <ac:spMkLst>
            <pc:docMk/>
            <pc:sldMk cId="2821089266" sldId="260"/>
            <ac:spMk id="2" creationId="{6E75E5FB-2927-4F09-BC99-28A315237C56}"/>
          </ac:spMkLst>
        </pc:spChg>
        <pc:spChg chg="del">
          <ac:chgData name="Sarah Gothard" userId="0e53f415fda5f162" providerId="LiveId" clId="{468A093D-A398-4142-A35F-C61BA1875281}" dt="2022-08-06T00:41:27.861" v="12" actId="26606"/>
          <ac:spMkLst>
            <pc:docMk/>
            <pc:sldMk cId="2821089266" sldId="260"/>
            <ac:spMk id="3" creationId="{3F5DAD9D-A26B-4EBC-9901-55A5A586FCF9}"/>
          </ac:spMkLst>
        </pc:spChg>
        <pc:spChg chg="mod ord">
          <ac:chgData name="Sarah Gothard" userId="0e53f415fda5f162" providerId="LiveId" clId="{468A093D-A398-4142-A35F-C61BA1875281}" dt="2022-08-06T00:41:27.861" v="12" actId="26606"/>
          <ac:spMkLst>
            <pc:docMk/>
            <pc:sldMk cId="2821089266" sldId="260"/>
            <ac:spMk id="4" creationId="{8FCB2C40-67B0-472A-AAA3-6BDE81720D35}"/>
          </ac:spMkLst>
        </pc:spChg>
        <pc:spChg chg="add">
          <ac:chgData name="Sarah Gothard" userId="0e53f415fda5f162" providerId="LiveId" clId="{468A093D-A398-4142-A35F-C61BA1875281}" dt="2022-08-06T00:41:27.861" v="12" actId="26606"/>
          <ac:spMkLst>
            <pc:docMk/>
            <pc:sldMk cId="2821089266" sldId="260"/>
            <ac:spMk id="11" creationId="{32BC26D8-82FB-445E-AA49-62A77D7C1EE0}"/>
          </ac:spMkLst>
        </pc:spChg>
        <pc:spChg chg="add">
          <ac:chgData name="Sarah Gothard" userId="0e53f415fda5f162" providerId="LiveId" clId="{468A093D-A398-4142-A35F-C61BA1875281}" dt="2022-08-06T00:41:27.861" v="12" actId="26606"/>
          <ac:spMkLst>
            <pc:docMk/>
            <pc:sldMk cId="2821089266" sldId="260"/>
            <ac:spMk id="13" creationId="{CB44330D-EA18-4254-AA95-EB49948539B8}"/>
          </ac:spMkLst>
        </pc:spChg>
        <pc:picChg chg="add mod">
          <ac:chgData name="Sarah Gothard" userId="0e53f415fda5f162" providerId="LiveId" clId="{468A093D-A398-4142-A35F-C61BA1875281}" dt="2022-08-06T00:42:14.193" v="15" actId="27614"/>
          <ac:picMkLst>
            <pc:docMk/>
            <pc:sldMk cId="2821089266" sldId="260"/>
            <ac:picMk id="6" creationId="{9175280E-BE28-4C84-BC38-20AD444D3991}"/>
          </ac:picMkLst>
        </pc:picChg>
      </pc:sldChg>
      <pc:sldChg chg="del">
        <pc:chgData name="Sarah Gothard" userId="0e53f415fda5f162" providerId="LiveId" clId="{468A093D-A398-4142-A35F-C61BA1875281}" dt="2022-08-05T23:03:48.383" v="2" actId="47"/>
        <pc:sldMkLst>
          <pc:docMk/>
          <pc:sldMk cId="3404738041" sldId="260"/>
        </pc:sldMkLst>
      </pc:sldChg>
      <pc:sldChg chg="del">
        <pc:chgData name="Sarah Gothard" userId="0e53f415fda5f162" providerId="LiveId" clId="{468A093D-A398-4142-A35F-C61BA1875281}" dt="2022-08-05T23:03:48.383" v="2" actId="47"/>
        <pc:sldMkLst>
          <pc:docMk/>
          <pc:sldMk cId="1486711215" sldId="261"/>
        </pc:sldMkLst>
      </pc:sldChg>
      <pc:sldChg chg="addSp delSp modSp new mod setBg">
        <pc:chgData name="Sarah Gothard" userId="0e53f415fda5f162" providerId="LiveId" clId="{468A093D-A398-4142-A35F-C61BA1875281}" dt="2022-08-06T00:42:27.924" v="20" actId="27614"/>
        <pc:sldMkLst>
          <pc:docMk/>
          <pc:sldMk cId="1507578313" sldId="261"/>
        </pc:sldMkLst>
        <pc:spChg chg="del">
          <ac:chgData name="Sarah Gothard" userId="0e53f415fda5f162" providerId="LiveId" clId="{468A093D-A398-4142-A35F-C61BA1875281}" dt="2022-08-06T00:42:14.526" v="17" actId="26606"/>
          <ac:spMkLst>
            <pc:docMk/>
            <pc:sldMk cId="1507578313" sldId="261"/>
            <ac:spMk id="2" creationId="{8B78462F-A4C2-4303-83EF-555C53C41264}"/>
          </ac:spMkLst>
        </pc:spChg>
        <pc:spChg chg="del">
          <ac:chgData name="Sarah Gothard" userId="0e53f415fda5f162" providerId="LiveId" clId="{468A093D-A398-4142-A35F-C61BA1875281}" dt="2022-08-06T00:42:14.526" v="17" actId="26606"/>
          <ac:spMkLst>
            <pc:docMk/>
            <pc:sldMk cId="1507578313" sldId="261"/>
            <ac:spMk id="3" creationId="{C109C92C-995A-4D25-B8B5-79DFED11A154}"/>
          </ac:spMkLst>
        </pc:spChg>
        <pc:spChg chg="mod ord">
          <ac:chgData name="Sarah Gothard" userId="0e53f415fda5f162" providerId="LiveId" clId="{468A093D-A398-4142-A35F-C61BA1875281}" dt="2022-08-06T00:42:14.526" v="17" actId="26606"/>
          <ac:spMkLst>
            <pc:docMk/>
            <pc:sldMk cId="1507578313" sldId="261"/>
            <ac:spMk id="4" creationId="{233C489F-2777-40AA-982C-DA2A12F68245}"/>
          </ac:spMkLst>
        </pc:spChg>
        <pc:spChg chg="add">
          <ac:chgData name="Sarah Gothard" userId="0e53f415fda5f162" providerId="LiveId" clId="{468A093D-A398-4142-A35F-C61BA1875281}" dt="2022-08-06T00:42:14.526" v="17" actId="26606"/>
          <ac:spMkLst>
            <pc:docMk/>
            <pc:sldMk cId="1507578313" sldId="261"/>
            <ac:spMk id="11" creationId="{32BC26D8-82FB-445E-AA49-62A77D7C1EE0}"/>
          </ac:spMkLst>
        </pc:spChg>
        <pc:spChg chg="add">
          <ac:chgData name="Sarah Gothard" userId="0e53f415fda5f162" providerId="LiveId" clId="{468A093D-A398-4142-A35F-C61BA1875281}" dt="2022-08-06T00:42:14.526" v="17" actId="26606"/>
          <ac:spMkLst>
            <pc:docMk/>
            <pc:sldMk cId="1507578313" sldId="261"/>
            <ac:spMk id="13" creationId="{CB44330D-EA18-4254-AA95-EB49948539B8}"/>
          </ac:spMkLst>
        </pc:spChg>
        <pc:picChg chg="add mod">
          <ac:chgData name="Sarah Gothard" userId="0e53f415fda5f162" providerId="LiveId" clId="{468A093D-A398-4142-A35F-C61BA1875281}" dt="2022-08-06T00:42:27.924" v="20" actId="27614"/>
          <ac:picMkLst>
            <pc:docMk/>
            <pc:sldMk cId="1507578313" sldId="261"/>
            <ac:picMk id="6" creationId="{442718AB-189F-4CCF-A83F-6CD5C671EE74}"/>
          </ac:picMkLst>
        </pc:picChg>
      </pc:sldChg>
      <pc:sldChg chg="addSp delSp modSp new mod setBg">
        <pc:chgData name="Sarah Gothard" userId="0e53f415fda5f162" providerId="LiveId" clId="{468A093D-A398-4142-A35F-C61BA1875281}" dt="2022-08-06T00:43:34.206" v="24" actId="27614"/>
        <pc:sldMkLst>
          <pc:docMk/>
          <pc:sldMk cId="1692213896" sldId="262"/>
        </pc:sldMkLst>
        <pc:spChg chg="del">
          <ac:chgData name="Sarah Gothard" userId="0e53f415fda5f162" providerId="LiveId" clId="{468A093D-A398-4142-A35F-C61BA1875281}" dt="2022-08-06T00:42:29.923" v="22" actId="26606"/>
          <ac:spMkLst>
            <pc:docMk/>
            <pc:sldMk cId="1692213896" sldId="262"/>
            <ac:spMk id="2" creationId="{1D5521ED-F876-4F7C-96A0-CCB8AB178EF5}"/>
          </ac:spMkLst>
        </pc:spChg>
        <pc:spChg chg="del">
          <ac:chgData name="Sarah Gothard" userId="0e53f415fda5f162" providerId="LiveId" clId="{468A093D-A398-4142-A35F-C61BA1875281}" dt="2022-08-06T00:42:29.923" v="22" actId="26606"/>
          <ac:spMkLst>
            <pc:docMk/>
            <pc:sldMk cId="1692213896" sldId="262"/>
            <ac:spMk id="3" creationId="{CC14D3BD-D057-4135-943A-B0A29C98B977}"/>
          </ac:spMkLst>
        </pc:spChg>
        <pc:spChg chg="mod ord">
          <ac:chgData name="Sarah Gothard" userId="0e53f415fda5f162" providerId="LiveId" clId="{468A093D-A398-4142-A35F-C61BA1875281}" dt="2022-08-06T00:42:29.923" v="22" actId="26606"/>
          <ac:spMkLst>
            <pc:docMk/>
            <pc:sldMk cId="1692213896" sldId="262"/>
            <ac:spMk id="4" creationId="{01268F4C-8122-45D2-AED2-BC891BED1E16}"/>
          </ac:spMkLst>
        </pc:spChg>
        <pc:spChg chg="add">
          <ac:chgData name="Sarah Gothard" userId="0e53f415fda5f162" providerId="LiveId" clId="{468A093D-A398-4142-A35F-C61BA1875281}" dt="2022-08-06T00:42:29.923" v="22" actId="26606"/>
          <ac:spMkLst>
            <pc:docMk/>
            <pc:sldMk cId="1692213896" sldId="262"/>
            <ac:spMk id="11" creationId="{32BC26D8-82FB-445E-AA49-62A77D7C1EE0}"/>
          </ac:spMkLst>
        </pc:spChg>
        <pc:spChg chg="add">
          <ac:chgData name="Sarah Gothard" userId="0e53f415fda5f162" providerId="LiveId" clId="{468A093D-A398-4142-A35F-C61BA1875281}" dt="2022-08-06T00:42:29.923" v="22" actId="26606"/>
          <ac:spMkLst>
            <pc:docMk/>
            <pc:sldMk cId="1692213896" sldId="262"/>
            <ac:spMk id="13" creationId="{CB44330D-EA18-4254-AA95-EB49948539B8}"/>
          </ac:spMkLst>
        </pc:spChg>
        <pc:picChg chg="add mod">
          <ac:chgData name="Sarah Gothard" userId="0e53f415fda5f162" providerId="LiveId" clId="{468A093D-A398-4142-A35F-C61BA1875281}" dt="2022-08-06T00:43:34.206" v="24" actId="27614"/>
          <ac:picMkLst>
            <pc:docMk/>
            <pc:sldMk cId="1692213896" sldId="262"/>
            <ac:picMk id="6" creationId="{83FE20F3-57B2-4913-A050-D5EC1763CE7C}"/>
          </ac:picMkLst>
        </pc:picChg>
      </pc:sldChg>
      <pc:sldChg chg="del">
        <pc:chgData name="Sarah Gothard" userId="0e53f415fda5f162" providerId="LiveId" clId="{468A093D-A398-4142-A35F-C61BA1875281}" dt="2022-08-05T23:03:48.383" v="2" actId="47"/>
        <pc:sldMkLst>
          <pc:docMk/>
          <pc:sldMk cId="1959454233" sldId="262"/>
        </pc:sldMkLst>
      </pc:sldChg>
      <pc:sldChg chg="del">
        <pc:chgData name="Sarah Gothard" userId="0e53f415fda5f162" providerId="LiveId" clId="{468A093D-A398-4142-A35F-C61BA1875281}" dt="2022-08-05T23:03:48.383" v="2" actId="47"/>
        <pc:sldMkLst>
          <pc:docMk/>
          <pc:sldMk cId="542916070" sldId="263"/>
        </pc:sldMkLst>
      </pc:sldChg>
      <pc:sldChg chg="addSp delSp modSp new mod setBg">
        <pc:chgData name="Sarah Gothard" userId="0e53f415fda5f162" providerId="LiveId" clId="{468A093D-A398-4142-A35F-C61BA1875281}" dt="2022-08-06T00:44:20.890" v="28" actId="27614"/>
        <pc:sldMkLst>
          <pc:docMk/>
          <pc:sldMk cId="3798822531" sldId="263"/>
        </pc:sldMkLst>
        <pc:spChg chg="del">
          <ac:chgData name="Sarah Gothard" userId="0e53f415fda5f162" providerId="LiveId" clId="{468A093D-A398-4142-A35F-C61BA1875281}" dt="2022-08-06T00:43:36.202" v="26" actId="26606"/>
          <ac:spMkLst>
            <pc:docMk/>
            <pc:sldMk cId="3798822531" sldId="263"/>
            <ac:spMk id="2" creationId="{F5EFA8A0-3721-442A-A815-0BE2D051A5A4}"/>
          </ac:spMkLst>
        </pc:spChg>
        <pc:spChg chg="del">
          <ac:chgData name="Sarah Gothard" userId="0e53f415fda5f162" providerId="LiveId" clId="{468A093D-A398-4142-A35F-C61BA1875281}" dt="2022-08-06T00:43:36.202" v="26" actId="26606"/>
          <ac:spMkLst>
            <pc:docMk/>
            <pc:sldMk cId="3798822531" sldId="263"/>
            <ac:spMk id="3" creationId="{ECB3D176-DEC6-4882-AF0A-79F35B0E0C4D}"/>
          </ac:spMkLst>
        </pc:spChg>
        <pc:spChg chg="mod ord">
          <ac:chgData name="Sarah Gothard" userId="0e53f415fda5f162" providerId="LiveId" clId="{468A093D-A398-4142-A35F-C61BA1875281}" dt="2022-08-06T00:43:36.202" v="26" actId="26606"/>
          <ac:spMkLst>
            <pc:docMk/>
            <pc:sldMk cId="3798822531" sldId="263"/>
            <ac:spMk id="4" creationId="{24460EAF-F23A-429E-AEEF-28F01047DBE4}"/>
          </ac:spMkLst>
        </pc:spChg>
        <pc:spChg chg="add">
          <ac:chgData name="Sarah Gothard" userId="0e53f415fda5f162" providerId="LiveId" clId="{468A093D-A398-4142-A35F-C61BA1875281}" dt="2022-08-06T00:43:36.202" v="26" actId="26606"/>
          <ac:spMkLst>
            <pc:docMk/>
            <pc:sldMk cId="3798822531" sldId="263"/>
            <ac:spMk id="11" creationId="{32BC26D8-82FB-445E-AA49-62A77D7C1EE0}"/>
          </ac:spMkLst>
        </pc:spChg>
        <pc:spChg chg="add">
          <ac:chgData name="Sarah Gothard" userId="0e53f415fda5f162" providerId="LiveId" clId="{468A093D-A398-4142-A35F-C61BA1875281}" dt="2022-08-06T00:43:36.202" v="26" actId="26606"/>
          <ac:spMkLst>
            <pc:docMk/>
            <pc:sldMk cId="3798822531" sldId="263"/>
            <ac:spMk id="13" creationId="{CB44330D-EA18-4254-AA95-EB49948539B8}"/>
          </ac:spMkLst>
        </pc:spChg>
        <pc:picChg chg="add mod">
          <ac:chgData name="Sarah Gothard" userId="0e53f415fda5f162" providerId="LiveId" clId="{468A093D-A398-4142-A35F-C61BA1875281}" dt="2022-08-06T00:44:20.890" v="28" actId="27614"/>
          <ac:picMkLst>
            <pc:docMk/>
            <pc:sldMk cId="3798822531" sldId="263"/>
            <ac:picMk id="6" creationId="{70DD0F76-7E3C-44E9-B8E2-7F6CDE42DB71}"/>
          </ac:picMkLst>
        </pc:picChg>
      </pc:sldChg>
      <pc:sldChg chg="del">
        <pc:chgData name="Sarah Gothard" userId="0e53f415fda5f162" providerId="LiveId" clId="{468A093D-A398-4142-A35F-C61BA1875281}" dt="2022-08-05T23:03:48.383" v="2" actId="47"/>
        <pc:sldMkLst>
          <pc:docMk/>
          <pc:sldMk cId="777489578" sldId="264"/>
        </pc:sldMkLst>
      </pc:sldChg>
      <pc:sldChg chg="addSp delSp modSp new mod setBg">
        <pc:chgData name="Sarah Gothard" userId="0e53f415fda5f162" providerId="LiveId" clId="{468A093D-A398-4142-A35F-C61BA1875281}" dt="2022-08-06T00:44:39.302" v="30" actId="26606"/>
        <pc:sldMkLst>
          <pc:docMk/>
          <pc:sldMk cId="3607534595" sldId="264"/>
        </pc:sldMkLst>
        <pc:spChg chg="del">
          <ac:chgData name="Sarah Gothard" userId="0e53f415fda5f162" providerId="LiveId" clId="{468A093D-A398-4142-A35F-C61BA1875281}" dt="2022-08-06T00:44:39.302" v="30" actId="26606"/>
          <ac:spMkLst>
            <pc:docMk/>
            <pc:sldMk cId="3607534595" sldId="264"/>
            <ac:spMk id="2" creationId="{FE60B635-C522-4193-BA4A-A883F1A32DBD}"/>
          </ac:spMkLst>
        </pc:spChg>
        <pc:spChg chg="del">
          <ac:chgData name="Sarah Gothard" userId="0e53f415fda5f162" providerId="LiveId" clId="{468A093D-A398-4142-A35F-C61BA1875281}" dt="2022-08-06T00:44:39.302" v="30" actId="26606"/>
          <ac:spMkLst>
            <pc:docMk/>
            <pc:sldMk cId="3607534595" sldId="264"/>
            <ac:spMk id="3" creationId="{B9A80A22-E18A-4365-8B1D-7C69B311591C}"/>
          </ac:spMkLst>
        </pc:spChg>
        <pc:spChg chg="mod ord">
          <ac:chgData name="Sarah Gothard" userId="0e53f415fda5f162" providerId="LiveId" clId="{468A093D-A398-4142-A35F-C61BA1875281}" dt="2022-08-06T00:44:39.302" v="30" actId="26606"/>
          <ac:spMkLst>
            <pc:docMk/>
            <pc:sldMk cId="3607534595" sldId="264"/>
            <ac:spMk id="4" creationId="{614212C9-5159-4389-B7FD-E9671EA169D4}"/>
          </ac:spMkLst>
        </pc:spChg>
        <pc:spChg chg="add">
          <ac:chgData name="Sarah Gothard" userId="0e53f415fda5f162" providerId="LiveId" clId="{468A093D-A398-4142-A35F-C61BA1875281}" dt="2022-08-06T00:44:39.302" v="30" actId="26606"/>
          <ac:spMkLst>
            <pc:docMk/>
            <pc:sldMk cId="3607534595" sldId="264"/>
            <ac:spMk id="11" creationId="{32BC26D8-82FB-445E-AA49-62A77D7C1EE0}"/>
          </ac:spMkLst>
        </pc:spChg>
        <pc:spChg chg="add">
          <ac:chgData name="Sarah Gothard" userId="0e53f415fda5f162" providerId="LiveId" clId="{468A093D-A398-4142-A35F-C61BA1875281}" dt="2022-08-06T00:44:39.302" v="30" actId="26606"/>
          <ac:spMkLst>
            <pc:docMk/>
            <pc:sldMk cId="3607534595" sldId="264"/>
            <ac:spMk id="13" creationId="{CB44330D-EA18-4254-AA95-EB49948539B8}"/>
          </ac:spMkLst>
        </pc:spChg>
        <pc:picChg chg="add mod">
          <ac:chgData name="Sarah Gothard" userId="0e53f415fda5f162" providerId="LiveId" clId="{468A093D-A398-4142-A35F-C61BA1875281}" dt="2022-08-06T00:44:39.302" v="30" actId="26606"/>
          <ac:picMkLst>
            <pc:docMk/>
            <pc:sldMk cId="3607534595" sldId="264"/>
            <ac:picMk id="6" creationId="{21DC2E87-7D99-47A5-BA5B-1F5872DF6CA6}"/>
          </ac:picMkLst>
        </pc:picChg>
      </pc:sldChg>
      <pc:sldChg chg="addSp delSp modSp new mod setBg">
        <pc:chgData name="Sarah Gothard" userId="0e53f415fda5f162" providerId="LiveId" clId="{468A093D-A398-4142-A35F-C61BA1875281}" dt="2022-08-06T00:45:55.447" v="36" actId="27614"/>
        <pc:sldMkLst>
          <pc:docMk/>
          <pc:sldMk cId="3124880306" sldId="265"/>
        </pc:sldMkLst>
        <pc:spChg chg="del">
          <ac:chgData name="Sarah Gothard" userId="0e53f415fda5f162" providerId="LiveId" clId="{468A093D-A398-4142-A35F-C61BA1875281}" dt="2022-08-06T00:45:39.758" v="33" actId="26606"/>
          <ac:spMkLst>
            <pc:docMk/>
            <pc:sldMk cId="3124880306" sldId="265"/>
            <ac:spMk id="2" creationId="{FA374169-00BC-44A9-AD1C-03CF981CFD3B}"/>
          </ac:spMkLst>
        </pc:spChg>
        <pc:spChg chg="del">
          <ac:chgData name="Sarah Gothard" userId="0e53f415fda5f162" providerId="LiveId" clId="{468A093D-A398-4142-A35F-C61BA1875281}" dt="2022-08-06T00:45:39.758" v="33" actId="26606"/>
          <ac:spMkLst>
            <pc:docMk/>
            <pc:sldMk cId="3124880306" sldId="265"/>
            <ac:spMk id="3" creationId="{FD66EE22-7F30-4B0B-BEFD-69C7B2818AD8}"/>
          </ac:spMkLst>
        </pc:spChg>
        <pc:spChg chg="mod ord">
          <ac:chgData name="Sarah Gothard" userId="0e53f415fda5f162" providerId="LiveId" clId="{468A093D-A398-4142-A35F-C61BA1875281}" dt="2022-08-06T00:45:39.758" v="33" actId="26606"/>
          <ac:spMkLst>
            <pc:docMk/>
            <pc:sldMk cId="3124880306" sldId="265"/>
            <ac:spMk id="4" creationId="{8C910C01-54B3-4F52-8CD2-AB5345DCE45D}"/>
          </ac:spMkLst>
        </pc:spChg>
        <pc:spChg chg="add">
          <ac:chgData name="Sarah Gothard" userId="0e53f415fda5f162" providerId="LiveId" clId="{468A093D-A398-4142-A35F-C61BA1875281}" dt="2022-08-06T00:45:39.758" v="33" actId="26606"/>
          <ac:spMkLst>
            <pc:docMk/>
            <pc:sldMk cId="3124880306" sldId="265"/>
            <ac:spMk id="11" creationId="{32BC26D8-82FB-445E-AA49-62A77D7C1EE0}"/>
          </ac:spMkLst>
        </pc:spChg>
        <pc:spChg chg="add">
          <ac:chgData name="Sarah Gothard" userId="0e53f415fda5f162" providerId="LiveId" clId="{468A093D-A398-4142-A35F-C61BA1875281}" dt="2022-08-06T00:45:39.758" v="33" actId="26606"/>
          <ac:spMkLst>
            <pc:docMk/>
            <pc:sldMk cId="3124880306" sldId="265"/>
            <ac:spMk id="13" creationId="{CB44330D-EA18-4254-AA95-EB49948539B8}"/>
          </ac:spMkLst>
        </pc:spChg>
        <pc:picChg chg="add mod">
          <ac:chgData name="Sarah Gothard" userId="0e53f415fda5f162" providerId="LiveId" clId="{468A093D-A398-4142-A35F-C61BA1875281}" dt="2022-08-06T00:45:55.447" v="36" actId="27614"/>
          <ac:picMkLst>
            <pc:docMk/>
            <pc:sldMk cId="3124880306" sldId="265"/>
            <ac:picMk id="6" creationId="{8C9AC2B7-1338-49E3-807C-D951C9D3552C}"/>
          </ac:picMkLst>
        </pc:picChg>
      </pc:sldChg>
      <pc:sldChg chg="del">
        <pc:chgData name="Sarah Gothard" userId="0e53f415fda5f162" providerId="LiveId" clId="{468A093D-A398-4142-A35F-C61BA1875281}" dt="2022-08-05T23:03:48.383" v="2" actId="47"/>
        <pc:sldMkLst>
          <pc:docMk/>
          <pc:sldMk cId="4161451775" sldId="265"/>
        </pc:sldMkLst>
      </pc:sldChg>
      <pc:sldChg chg="addSp delSp modSp new mod setBg">
        <pc:chgData name="Sarah Gothard" userId="0e53f415fda5f162" providerId="LiveId" clId="{468A093D-A398-4142-A35F-C61BA1875281}" dt="2022-08-06T00:45:57.129" v="38" actId="26606"/>
        <pc:sldMkLst>
          <pc:docMk/>
          <pc:sldMk cId="3480475621" sldId="266"/>
        </pc:sldMkLst>
        <pc:spChg chg="del">
          <ac:chgData name="Sarah Gothard" userId="0e53f415fda5f162" providerId="LiveId" clId="{468A093D-A398-4142-A35F-C61BA1875281}" dt="2022-08-06T00:45:57.129" v="38" actId="26606"/>
          <ac:spMkLst>
            <pc:docMk/>
            <pc:sldMk cId="3480475621" sldId="266"/>
            <ac:spMk id="2" creationId="{DA8DAB0F-54DC-493B-8DDE-98F324695B79}"/>
          </ac:spMkLst>
        </pc:spChg>
        <pc:spChg chg="del">
          <ac:chgData name="Sarah Gothard" userId="0e53f415fda5f162" providerId="LiveId" clId="{468A093D-A398-4142-A35F-C61BA1875281}" dt="2022-08-06T00:45:57.129" v="38" actId="26606"/>
          <ac:spMkLst>
            <pc:docMk/>
            <pc:sldMk cId="3480475621" sldId="266"/>
            <ac:spMk id="3" creationId="{B6905787-8A91-433B-912D-25228F0FE5AB}"/>
          </ac:spMkLst>
        </pc:spChg>
        <pc:spChg chg="mod ord">
          <ac:chgData name="Sarah Gothard" userId="0e53f415fda5f162" providerId="LiveId" clId="{468A093D-A398-4142-A35F-C61BA1875281}" dt="2022-08-06T00:45:57.129" v="38" actId="26606"/>
          <ac:spMkLst>
            <pc:docMk/>
            <pc:sldMk cId="3480475621" sldId="266"/>
            <ac:spMk id="4" creationId="{BDB8FCB9-0D40-4171-B884-AC60030DB06F}"/>
          </ac:spMkLst>
        </pc:spChg>
        <pc:spChg chg="add">
          <ac:chgData name="Sarah Gothard" userId="0e53f415fda5f162" providerId="LiveId" clId="{468A093D-A398-4142-A35F-C61BA1875281}" dt="2022-08-06T00:45:57.129" v="38" actId="26606"/>
          <ac:spMkLst>
            <pc:docMk/>
            <pc:sldMk cId="3480475621" sldId="266"/>
            <ac:spMk id="11" creationId="{32BC26D8-82FB-445E-AA49-62A77D7C1EE0}"/>
          </ac:spMkLst>
        </pc:spChg>
        <pc:spChg chg="add">
          <ac:chgData name="Sarah Gothard" userId="0e53f415fda5f162" providerId="LiveId" clId="{468A093D-A398-4142-A35F-C61BA1875281}" dt="2022-08-06T00:45:57.129" v="38" actId="26606"/>
          <ac:spMkLst>
            <pc:docMk/>
            <pc:sldMk cId="3480475621" sldId="266"/>
            <ac:spMk id="13" creationId="{CB44330D-EA18-4254-AA95-EB49948539B8}"/>
          </ac:spMkLst>
        </pc:spChg>
        <pc:picChg chg="add mod">
          <ac:chgData name="Sarah Gothard" userId="0e53f415fda5f162" providerId="LiveId" clId="{468A093D-A398-4142-A35F-C61BA1875281}" dt="2022-08-06T00:45:57.129" v="38" actId="26606"/>
          <ac:picMkLst>
            <pc:docMk/>
            <pc:sldMk cId="3480475621" sldId="266"/>
            <ac:picMk id="6" creationId="{35126106-D84D-487C-B7D2-EBA6A2A53232}"/>
          </ac:picMkLst>
        </pc:picChg>
      </pc:sldChg>
      <pc:sldChg chg="del">
        <pc:chgData name="Sarah Gothard" userId="0e53f415fda5f162" providerId="LiveId" clId="{468A093D-A398-4142-A35F-C61BA1875281}" dt="2022-08-05T23:03:48.383" v="2" actId="47"/>
        <pc:sldMkLst>
          <pc:docMk/>
          <pc:sldMk cId="3554595762"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8/5/2022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8/5/2022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8/5/2022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8/5/2022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8/5/2022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8/5/2022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8/5/2022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8/5/2022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8/5/2022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8/5/2022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8/5/2022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8/5/2022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8/5/2022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387B197-E249-4529-BA21-498F69393EC7}"/>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Shape&#10;&#10;Description automatically generated with medium confidence">
            <a:extLst>
              <a:ext uri="{FF2B5EF4-FFF2-40B4-BE49-F238E27FC236}">
                <a16:creationId xmlns:a16="http://schemas.microsoft.com/office/drawing/2014/main" id="{5CDD026D-59EA-434E-A094-951A9DBE4D02}"/>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175280E-BE28-4C84-BC38-20AD444D3991}"/>
              </a:ext>
            </a:extLst>
          </p:cNvPr>
          <p:cNvPicPr>
            <a:picLocks noGrp="1" noChangeAspect="1"/>
          </p:cNvPicPr>
          <p:nvPr>
            <p:ph idx="1"/>
          </p:nvPr>
        </p:nvPicPr>
        <p:blipFill>
          <a:blip r:embed="rId2"/>
          <a:stretch>
            <a:fillRect/>
          </a:stretch>
        </p:blipFill>
        <p:spPr>
          <a:xfrm>
            <a:off x="643467" y="1670559"/>
            <a:ext cx="10905066" cy="3516882"/>
          </a:xfrm>
          <a:prstGeom prst="rect">
            <a:avLst/>
          </a:prstGeom>
        </p:spPr>
      </p:pic>
      <p:sp>
        <p:nvSpPr>
          <p:cNvPr id="4" name="Footer Placeholder 3">
            <a:extLst>
              <a:ext uri="{FF2B5EF4-FFF2-40B4-BE49-F238E27FC236}">
                <a16:creationId xmlns:a16="http://schemas.microsoft.com/office/drawing/2014/main" id="{8FCB2C40-67B0-472A-AAA3-6BDE81720D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21089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42718AB-189F-4CCF-A83F-6CD5C671EE74}"/>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233C489F-2777-40AA-982C-DA2A12F682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0757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3FE20F3-57B2-4913-A050-D5EC1763CE7C}"/>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01268F4C-8122-45D2-AED2-BC891BED1E1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92213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0DD0F76-7E3C-44E9-B8E2-7F6CDE42DB71}"/>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24460EAF-F23A-429E-AEEF-28F01047DBE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9882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1DC2E87-7D99-47A5-BA5B-1F5872DF6CA6}"/>
              </a:ext>
            </a:extLst>
          </p:cNvPr>
          <p:cNvPicPr>
            <a:picLocks noGrp="1" noChangeAspect="1"/>
          </p:cNvPicPr>
          <p:nvPr>
            <p:ph idx="1"/>
          </p:nvPr>
        </p:nvPicPr>
        <p:blipFill>
          <a:blip r:embed="rId2"/>
          <a:stretch>
            <a:fillRect/>
          </a:stretch>
        </p:blipFill>
        <p:spPr>
          <a:xfrm>
            <a:off x="643467" y="1847766"/>
            <a:ext cx="10905066" cy="3162468"/>
          </a:xfrm>
          <a:prstGeom prst="rect">
            <a:avLst/>
          </a:prstGeom>
        </p:spPr>
      </p:pic>
      <p:sp>
        <p:nvSpPr>
          <p:cNvPr id="4" name="Footer Placeholder 3">
            <a:extLst>
              <a:ext uri="{FF2B5EF4-FFF2-40B4-BE49-F238E27FC236}">
                <a16:creationId xmlns:a16="http://schemas.microsoft.com/office/drawing/2014/main" id="{614212C9-5159-4389-B7FD-E9671EA169D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07534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C9AC2B7-1338-49E3-807C-D951C9D3552C}"/>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8C910C01-54B3-4F52-8CD2-AB5345DCE45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24880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5126106-D84D-487C-B7D2-EBA6A2A53232}"/>
              </a:ext>
            </a:extLst>
          </p:cNvPr>
          <p:cNvPicPr>
            <a:picLocks noGrp="1" noChangeAspect="1"/>
          </p:cNvPicPr>
          <p:nvPr>
            <p:ph idx="1"/>
          </p:nvPr>
        </p:nvPicPr>
        <p:blipFill>
          <a:blip r:embed="rId2"/>
          <a:stretch>
            <a:fillRect/>
          </a:stretch>
        </p:blipFill>
        <p:spPr>
          <a:xfrm>
            <a:off x="643467" y="1888660"/>
            <a:ext cx="10905066" cy="3080680"/>
          </a:xfrm>
          <a:prstGeom prst="rect">
            <a:avLst/>
          </a:prstGeom>
        </p:spPr>
      </p:pic>
      <p:sp>
        <p:nvSpPr>
          <p:cNvPr id="4" name="Footer Placeholder 3">
            <a:extLst>
              <a:ext uri="{FF2B5EF4-FFF2-40B4-BE49-F238E27FC236}">
                <a16:creationId xmlns:a16="http://schemas.microsoft.com/office/drawing/2014/main" id="{BDB8FCB9-0D40-4171-B884-AC60030DB06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0475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858</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9</cp:revision>
  <dcterms:created xsi:type="dcterms:W3CDTF">2022-06-19T13:22:34Z</dcterms:created>
  <dcterms:modified xsi:type="dcterms:W3CDTF">2022-08-06T00:46:05Z</dcterms:modified>
</cp:coreProperties>
</file>