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339" r:id="rId3"/>
    <p:sldId id="256" r:id="rId4"/>
    <p:sldId id="340" r:id="rId5"/>
    <p:sldId id="341" r:id="rId6"/>
    <p:sldId id="342" r:id="rId7"/>
    <p:sldId id="344" r:id="rId8"/>
    <p:sldId id="343" r:id="rId9"/>
    <p:sldId id="345" r:id="rId10"/>
    <p:sldId id="346" r:id="rId11"/>
    <p:sldId id="34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2166" y="8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5F3FA5-C3B5-4047-9155-062E67E48C89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514FA-512C-45E2-91A9-FA2F523B6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70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7EAAB-7B09-809D-0149-D6B18F75C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7107AD-D4B5-9971-BDCB-D70898B0BA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986BC-2339-F8C3-9774-E5C785A67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5C83-A2CB-46D2-95CE-1967CA5663D8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C466B-07D3-B481-A71F-DE34A61D0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3F648-5F05-C161-1EAF-3D79E9C0B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2C88-E41C-4AC5-9BBF-542F398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085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BFA88-3F10-9080-FBDB-750209B10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536CAD-B12A-110C-D429-C0422FAC6F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5D535-C1F4-FB7C-57F8-8F139461B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5C83-A2CB-46D2-95CE-1967CA5663D8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5A36F-0DDC-DFA3-8965-605DBF4B2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7B7EA-05DE-8AFD-8388-EFBEC7CFA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2C88-E41C-4AC5-9BBF-542F398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79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4A1D89-0B08-53AF-A759-5CF1919594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D24029-50A3-6364-FA61-022C5A315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0A526-70A3-7ED4-46FB-546621A44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5C83-A2CB-46D2-95CE-1967CA5663D8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4C621-CB16-C465-20F9-8DD467F6D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B24A8-F06C-445A-11E6-39EF62D84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2C88-E41C-4AC5-9BBF-542F398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155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8477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75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87063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37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506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2/28/2026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9844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2/28/2026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52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2/28/2026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85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993BB-3237-5861-2F43-8EBD197A4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58F81-6F23-360E-85F1-E40C8C29F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F1E17-714E-E54B-1D3C-9642B3C01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5C83-A2CB-46D2-95CE-1967CA5663D8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A3167-1E0E-766F-CA8E-028B5F9C8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793C0-1AAF-D125-0BEF-1AB1F8093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2C88-E41C-4AC5-9BBF-542F398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372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6267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7728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0929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52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8AF1D-0172-E123-06E1-524BF0122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56D6F9-61D9-6114-E830-A7C8B3E32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347AB-F2D2-9D25-3036-389131F19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5C83-A2CB-46D2-95CE-1967CA5663D8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B0EB0-2217-224D-69EF-47E57D275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9C59D-689B-50EE-EB2E-1F317A8CF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2C88-E41C-4AC5-9BBF-542F398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204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1581B-6241-73A8-0700-2FA4E4085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CF770-B69E-6788-6551-EC4EB9F50C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5D3E8F-1D30-7AE1-F8E2-CE206AE359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FC53E7-14E9-12A1-C9FB-436B37C32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5C83-A2CB-46D2-95CE-1967CA5663D8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B16FE3-65FB-2617-213D-F82E3461C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150475-27BA-1AF8-BB7D-8F1D0C6B1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2C88-E41C-4AC5-9BBF-542F398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88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FEE53-A658-BF33-DFCF-4FA6FA848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74AF4-FF22-3935-16E1-48DC83FCB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22C98A-7F84-C908-7FB8-819E955658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1E853A-75DB-824F-5E8C-93AAB045BA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D078FD-BD32-5756-BF20-62F491726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D9197B-F576-EF59-517C-4DAA3C955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5C83-A2CB-46D2-95CE-1967CA5663D8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DC0A27-029C-2484-B192-19F020CD0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B50BB-B10D-8019-E705-54AF7F66F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2C88-E41C-4AC5-9BBF-542F398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33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20E5D-3743-18B3-750A-62721C22C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6A6B86-4538-CFAE-087D-65E17D37B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5C83-A2CB-46D2-95CE-1967CA5663D8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EAA62E-623F-6873-93F2-63BC73FF7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08EBC-1BF8-BD67-2A88-133633B57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2C88-E41C-4AC5-9BBF-542F398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31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FBB19C-0270-8BB7-EE6C-95EE5BD2E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5C83-A2CB-46D2-95CE-1967CA5663D8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BFF86B-E1ED-8950-1D66-1A2AAACDE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E24797-20CD-D490-06D0-9A64CEC52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2C88-E41C-4AC5-9BBF-542F398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46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9E649-A907-08FF-ABE4-14F5AD88F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997C0-9376-D4AF-F17F-EBF115632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94D009-E26B-FDFB-6FA5-DB15A37AD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0E7DBA-1E2C-8FFC-A1A3-BDAA68B8A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5C83-A2CB-46D2-95CE-1967CA5663D8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E0F62F-1F7B-6529-F6AC-5AEE3455B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81EB4-9269-CE53-471A-9106B0D08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2C88-E41C-4AC5-9BBF-542F398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06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4047E-6DD6-583A-1593-557592150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971D72-5056-24DF-46DD-33B1759693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62C635-886F-2ED5-E143-F13CDBA17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D95A0-6A43-7420-29B4-268B94C9F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5C83-A2CB-46D2-95CE-1967CA5663D8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A4532-D6A7-AC79-CF97-ABB7D7279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6F625-1978-53FF-FFCB-AFC275F14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2C88-E41C-4AC5-9BBF-542F398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457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7EF29F-A739-889A-B21F-D010FBA26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86762-9CF1-91BD-155F-8B261FCA5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D49F7-FF17-B3C4-9BA1-7A006926A5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075C83-A2CB-46D2-95CE-1967CA5663D8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54552-4053-8E4F-3E1D-CBB6A18E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6E79C-5773-3208-BAA5-BF3F026CEC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DE2C88-E41C-4AC5-9BBF-542F398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3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998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B894E2A-5DA4-83B1-B927-B85ECCED2B00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72310"/>
            <a:ext cx="10287000" cy="1713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B970F19-F800-66A9-0275-93E9104D2A1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B6634493-454D-C7C0-700B-D5C165D1B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56825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36EB1A5-3687-A2A6-86F8-432DB911AE5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B2BEF8A2-5FCF-A2B8-B0E7-4CCAF6332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20408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63FE4C5-6A54-884F-55E5-B7993132232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1486"/>
            <a:ext cx="12192000" cy="3695028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C5149213-6202-A6D2-270A-7677A9E71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96285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716AA7F-6433-3BE6-8BC8-5A6EEE256AF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9E19618B-0DDF-A397-DEDE-5E7A030B7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59128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2C4E6ED-9433-A2A2-620E-4E4BE7C353F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C6B44F4-E891-9895-6752-8EEF53AF0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17604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A1172BA6-4751-5B52-70A8-F2A3A1F9B1D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1303"/>
            <a:ext cx="12192000" cy="3615394"/>
          </a:xfrm>
          <a:prstGeom prst="rect">
            <a:avLst/>
          </a:prstGeom>
        </p:spPr>
      </p:pic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4A48799D-7546-AC61-9975-009924D39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38583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67D2441-2021-5BFC-3742-6D484BA39F2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F3E5A0C-BE72-DFCF-778E-74363CB9C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85275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A09F5DC-D21A-C0A4-7293-E1714714B46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B9A4D2AA-1631-085C-BF47-F87C32919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3858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E05A31A-1C57-9B0A-2D83-B9C9D8E0D03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97413"/>
            <a:ext cx="12192000" cy="3663175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51072F71-6BD3-7AAB-8354-9724EC893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72040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1</cp:revision>
  <dcterms:created xsi:type="dcterms:W3CDTF">2026-02-28T13:35:00Z</dcterms:created>
  <dcterms:modified xsi:type="dcterms:W3CDTF">2026-02-28T13:44:21Z</dcterms:modified>
</cp:coreProperties>
</file>