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3"/>
  </p:notesMasterIdLst>
  <p:handoutMasterIdLst>
    <p:handoutMasterId r:id="rId14"/>
  </p:handoutMasterIdLst>
  <p:sldIdLst>
    <p:sldId id="339" r:id="rId3"/>
    <p:sldId id="334" r:id="rId4"/>
    <p:sldId id="340" r:id="rId5"/>
    <p:sldId id="341" r:id="rId6"/>
    <p:sldId id="343" r:id="rId7"/>
    <p:sldId id="342" r:id="rId8"/>
    <p:sldId id="355" r:id="rId9"/>
    <p:sldId id="360" r:id="rId10"/>
    <p:sldId id="362" r:id="rId11"/>
    <p:sldId id="35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3"/>
            <p14:sldId id="342"/>
            <p14:sldId id="355"/>
            <p14:sldId id="360"/>
            <p14:sldId id="362"/>
            <p14:sldId id="3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101" d="100"/>
          <a:sy n="101" d="100"/>
        </p:scale>
        <p:origin x="103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8/6/2025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8/6/2025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8/6/2025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8/6/2025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8/6/2025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8/6/2025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8/6/2025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8/6/2025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B66D320-3018-4652-B44F-0D1FCFE73E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338494"/>
            <a:ext cx="10905066" cy="2181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4C983-4A82-EB07-06D1-9F1C1CC87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AF93A13-D02B-877F-8675-740FAC96749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E5E332-708A-AE60-70AD-96AACFA1D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19329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99B8F62-7AED-0C2A-A251-168D466249D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3B2CD6-E17D-5087-9719-7F9DA00827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96886E9-D8D2-E81D-2AF8-D1AE60BD258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99B1B0-CD08-950C-0493-7C0FA8A35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17978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3038A9-055A-263F-3EEC-D2F0DB49E8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FD0A43C-8BED-27CA-A1A0-852CAF9C178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CAB098-2CB1-35BE-4150-8768F9777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16461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00DD5A-8285-4ECB-2B38-30C18C268C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8DFCF94-EB15-EC03-5641-F0E2B178872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1F1EA5-E223-C859-A08C-643AF904B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53365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155783-DCAF-D5D1-898D-600F4BADF9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4D4B2C8-FF4C-169C-710D-EF383DEC907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E121DD-82A4-76DE-F4DA-7E3831A08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56027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030D94-063C-9EB5-299B-EA552EC27A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AB39DFF-CAAA-2EFF-F843-BCE6A098089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BE2605-00B0-4ABA-7292-748D5F76B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6408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66BE6-5AC1-BB76-8482-0EF1DBB73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C51F3BB-3D3E-E45B-F005-9FBF9C3A816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D0FC89-EDA7-723C-56FF-D7B834A57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47469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E0989E-3A60-4EF6-A5BF-E692265DF1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F200338-61BD-4C26-B0AE-313C0EF7C22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EDF02D-F325-80B7-45A1-F05A751D0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46833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23</cp:revision>
  <dcterms:created xsi:type="dcterms:W3CDTF">2019-10-21T12:59:19Z</dcterms:created>
  <dcterms:modified xsi:type="dcterms:W3CDTF">2025-08-06T17:21:16Z</dcterms:modified>
</cp:coreProperties>
</file>