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1" r:id="rId3"/>
    <p:sldId id="272" r:id="rId4"/>
    <p:sldId id="274" r:id="rId5"/>
    <p:sldId id="275" r:id="rId6"/>
    <p:sldId id="276" r:id="rId7"/>
    <p:sldId id="278" r:id="rId8"/>
    <p:sldId id="279" r:id="rId9"/>
    <p:sldId id="280"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3" d="100"/>
          <a:sy n="63" d="100"/>
        </p:scale>
        <p:origin x="8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5/25/2024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5/25/2024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5/25/2024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5/25/2024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5/25/2024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5/25/2024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5/25/2024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5/25/2024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5/25/2024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5/25/2024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5/25/2024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5/25/2024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EAADA2F-63FB-0566-4737-0699281C21B8}"/>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7" name="Picture 6">
            <a:extLst>
              <a:ext uri="{FF2B5EF4-FFF2-40B4-BE49-F238E27FC236}">
                <a16:creationId xmlns:a16="http://schemas.microsoft.com/office/drawing/2014/main" id="{047609B9-5908-E70E-4EF5-EAAE70B7F363}"/>
              </a:ext>
            </a:extLst>
          </p:cNvPr>
          <p:cNvPicPr>
            <a:picLocks noChangeAspect="1"/>
          </p:cNvPicPr>
          <p:nvPr/>
        </p:nvPicPr>
        <p:blipFill>
          <a:blip r:embed="rId2"/>
          <a:stretch>
            <a:fillRect/>
          </a:stretch>
        </p:blipFill>
        <p:spPr>
          <a:xfrm>
            <a:off x="0" y="174933"/>
            <a:ext cx="12192000" cy="6508134"/>
          </a:xfrm>
          <a:prstGeom prst="rect">
            <a:avLst/>
          </a:prstGeom>
        </p:spPr>
      </p:pic>
    </p:spTree>
    <p:extLst>
      <p:ext uri="{BB962C8B-B14F-4D97-AF65-F5344CB8AC3E}">
        <p14:creationId xmlns:p14="http://schemas.microsoft.com/office/powerpoint/2010/main" val="1341989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961302BC-A7E2-7008-DBA3-12EBFB31C47D}"/>
              </a:ext>
            </a:extLst>
          </p:cNvPr>
          <p:cNvPicPr>
            <a:picLocks noChangeAspect="1"/>
          </p:cNvPicPr>
          <p:nvPr/>
        </p:nvPicPr>
        <p:blipFill>
          <a:blip r:embed="rId2"/>
          <a:stretch>
            <a:fillRect/>
          </a:stretch>
        </p:blipFill>
        <p:spPr>
          <a:xfrm>
            <a:off x="0" y="124760"/>
            <a:ext cx="12192000" cy="6608480"/>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607CC25-789B-3129-E65A-74CF827EBCC2}"/>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04467CB8-63BF-F1BD-FE38-3D8EA09AAEE8}"/>
              </a:ext>
            </a:extLst>
          </p:cNvPr>
          <p:cNvPicPr>
            <a:picLocks noChangeAspect="1"/>
          </p:cNvPicPr>
          <p:nvPr/>
        </p:nvPicPr>
        <p:blipFill>
          <a:blip r:embed="rId2"/>
          <a:stretch>
            <a:fillRect/>
          </a:stretch>
        </p:blipFill>
        <p:spPr>
          <a:xfrm>
            <a:off x="0" y="1249680"/>
            <a:ext cx="12192000" cy="4358640"/>
          </a:xfrm>
          <a:prstGeom prst="rect">
            <a:avLst/>
          </a:prstGeom>
        </p:spPr>
      </p:pic>
    </p:spTree>
    <p:extLst>
      <p:ext uri="{BB962C8B-B14F-4D97-AF65-F5344CB8AC3E}">
        <p14:creationId xmlns:p14="http://schemas.microsoft.com/office/powerpoint/2010/main" val="3500466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7" name="Picture 6">
            <a:extLst>
              <a:ext uri="{FF2B5EF4-FFF2-40B4-BE49-F238E27FC236}">
                <a16:creationId xmlns:a16="http://schemas.microsoft.com/office/drawing/2014/main" id="{047609B9-5908-E70E-4EF5-EAAE70B7F363}"/>
              </a:ext>
            </a:extLst>
          </p:cNvPr>
          <p:cNvPicPr>
            <a:picLocks noChangeAspect="1"/>
          </p:cNvPicPr>
          <p:nvPr/>
        </p:nvPicPr>
        <p:blipFill>
          <a:blip r:embed="rId2"/>
          <a:stretch>
            <a:fillRect/>
          </a:stretch>
        </p:blipFill>
        <p:spPr>
          <a:xfrm>
            <a:off x="0" y="174933"/>
            <a:ext cx="12192000" cy="6508134"/>
          </a:xfrm>
          <a:prstGeom prst="rect">
            <a:avLst/>
          </a:prstGeom>
        </p:spPr>
      </p:pic>
    </p:spTree>
    <p:extLst>
      <p:ext uri="{BB962C8B-B14F-4D97-AF65-F5344CB8AC3E}">
        <p14:creationId xmlns:p14="http://schemas.microsoft.com/office/powerpoint/2010/main" val="400346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DFE259C-34ED-85F2-84B6-20230B0B65F9}"/>
              </a:ext>
            </a:extLst>
          </p:cNvPr>
          <p:cNvSpPr>
            <a:spLocks noGrp="1"/>
          </p:cNvSpPr>
          <p:nvPr>
            <p:ph type="ftr" sz="quarter" idx="11"/>
          </p:nvPr>
        </p:nvSpPr>
        <p:spPr/>
        <p:txBody>
          <a:bodyPr/>
          <a:lstStyle/>
          <a:p>
            <a:r>
              <a:rPr lang="en-US"/>
              <a:t>Public Domain</a:t>
            </a:r>
          </a:p>
        </p:txBody>
      </p:sp>
      <p:pic>
        <p:nvPicPr>
          <p:cNvPr id="7" name="Picture 6">
            <a:extLst>
              <a:ext uri="{FF2B5EF4-FFF2-40B4-BE49-F238E27FC236}">
                <a16:creationId xmlns:a16="http://schemas.microsoft.com/office/drawing/2014/main" id="{65E20557-E336-BC66-478B-F339C51B8CA7}"/>
              </a:ext>
            </a:extLst>
          </p:cNvPr>
          <p:cNvPicPr>
            <a:picLocks noChangeAspect="1"/>
          </p:cNvPicPr>
          <p:nvPr/>
        </p:nvPicPr>
        <p:blipFill>
          <a:blip r:embed="rId2"/>
          <a:stretch>
            <a:fillRect/>
          </a:stretch>
        </p:blipFill>
        <p:spPr>
          <a:xfrm>
            <a:off x="0" y="38749"/>
            <a:ext cx="12192000" cy="6780501"/>
          </a:xfrm>
          <a:prstGeom prst="rect">
            <a:avLst/>
          </a:prstGeom>
        </p:spPr>
      </p:pic>
    </p:spTree>
    <p:extLst>
      <p:ext uri="{BB962C8B-B14F-4D97-AF65-F5344CB8AC3E}">
        <p14:creationId xmlns:p14="http://schemas.microsoft.com/office/powerpoint/2010/main" val="43713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7AD5B5A-C64B-1053-AFBB-C3E0A3FE9A33}"/>
              </a:ext>
            </a:extLst>
          </p:cNvPr>
          <p:cNvSpPr>
            <a:spLocks noGrp="1"/>
          </p:cNvSpPr>
          <p:nvPr>
            <p:ph type="ftr" sz="quarter" idx="11"/>
          </p:nvPr>
        </p:nvSpPr>
        <p:spPr/>
        <p:txBody>
          <a:bodyPr/>
          <a:lstStyle/>
          <a:p>
            <a:r>
              <a:rPr lang="en-US"/>
              <a:t>Public Domain</a:t>
            </a:r>
          </a:p>
        </p:txBody>
      </p:sp>
      <p:pic>
        <p:nvPicPr>
          <p:cNvPr id="5" name="Picture 4">
            <a:extLst>
              <a:ext uri="{FF2B5EF4-FFF2-40B4-BE49-F238E27FC236}">
                <a16:creationId xmlns:a16="http://schemas.microsoft.com/office/drawing/2014/main" id="{EA159E21-8879-96F1-0675-95D5CC687A62}"/>
              </a:ext>
            </a:extLst>
          </p:cNvPr>
          <p:cNvPicPr>
            <a:picLocks noChangeAspect="1"/>
          </p:cNvPicPr>
          <p:nvPr/>
        </p:nvPicPr>
        <p:blipFill>
          <a:blip r:embed="rId2"/>
          <a:stretch>
            <a:fillRect/>
          </a:stretch>
        </p:blipFill>
        <p:spPr>
          <a:xfrm>
            <a:off x="0" y="1249680"/>
            <a:ext cx="12192000" cy="4358640"/>
          </a:xfrm>
          <a:prstGeom prst="rect">
            <a:avLst/>
          </a:prstGeom>
        </p:spPr>
      </p:pic>
    </p:spTree>
    <p:extLst>
      <p:ext uri="{BB962C8B-B14F-4D97-AF65-F5344CB8AC3E}">
        <p14:creationId xmlns:p14="http://schemas.microsoft.com/office/powerpoint/2010/main" val="2961917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7" name="Picture 6">
            <a:extLst>
              <a:ext uri="{FF2B5EF4-FFF2-40B4-BE49-F238E27FC236}">
                <a16:creationId xmlns:a16="http://schemas.microsoft.com/office/drawing/2014/main" id="{047609B9-5908-E70E-4EF5-EAAE70B7F363}"/>
              </a:ext>
            </a:extLst>
          </p:cNvPr>
          <p:cNvPicPr>
            <a:picLocks noChangeAspect="1"/>
          </p:cNvPicPr>
          <p:nvPr/>
        </p:nvPicPr>
        <p:blipFill>
          <a:blip r:embed="rId2"/>
          <a:stretch>
            <a:fillRect/>
          </a:stretch>
        </p:blipFill>
        <p:spPr>
          <a:xfrm>
            <a:off x="0" y="174933"/>
            <a:ext cx="12192000" cy="6508134"/>
          </a:xfrm>
          <a:prstGeom prst="rect">
            <a:avLst/>
          </a:prstGeom>
        </p:spPr>
      </p:pic>
    </p:spTree>
    <p:extLst>
      <p:ext uri="{BB962C8B-B14F-4D97-AF65-F5344CB8AC3E}">
        <p14:creationId xmlns:p14="http://schemas.microsoft.com/office/powerpoint/2010/main" val="743756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531D4E5-BFBD-3BE4-8C22-2DEDA633F994}"/>
              </a:ext>
            </a:extLst>
          </p:cNvPr>
          <p:cNvSpPr>
            <a:spLocks noGrp="1"/>
          </p:cNvSpPr>
          <p:nvPr>
            <p:ph type="ftr" sz="quarter" idx="11"/>
          </p:nvPr>
        </p:nvSpPr>
        <p:spPr/>
        <p:txBody>
          <a:bodyPr/>
          <a:lstStyle/>
          <a:p>
            <a:r>
              <a:rPr lang="en-US"/>
              <a:t>Public Domain</a:t>
            </a:r>
          </a:p>
        </p:txBody>
      </p:sp>
      <p:pic>
        <p:nvPicPr>
          <p:cNvPr id="8" name="Picture 7">
            <a:extLst>
              <a:ext uri="{FF2B5EF4-FFF2-40B4-BE49-F238E27FC236}">
                <a16:creationId xmlns:a16="http://schemas.microsoft.com/office/drawing/2014/main" id="{0AFE553F-8D70-9F16-FC43-000E3FE2E638}"/>
              </a:ext>
            </a:extLst>
          </p:cNvPr>
          <p:cNvPicPr>
            <a:picLocks noChangeAspect="1"/>
          </p:cNvPicPr>
          <p:nvPr/>
        </p:nvPicPr>
        <p:blipFill>
          <a:blip r:embed="rId2"/>
          <a:stretch>
            <a:fillRect/>
          </a:stretch>
        </p:blipFill>
        <p:spPr>
          <a:xfrm>
            <a:off x="0" y="167765"/>
            <a:ext cx="12192000" cy="6522469"/>
          </a:xfrm>
          <a:prstGeom prst="rect">
            <a:avLst/>
          </a:prstGeom>
        </p:spPr>
      </p:pic>
    </p:spTree>
    <p:extLst>
      <p:ext uri="{BB962C8B-B14F-4D97-AF65-F5344CB8AC3E}">
        <p14:creationId xmlns:p14="http://schemas.microsoft.com/office/powerpoint/2010/main" val="2275592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F79C821-04D8-1712-DCCB-04EF3A8AA67A}"/>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7E414E73-BAC6-85B9-B96A-9DD06D536189}"/>
              </a:ext>
            </a:extLst>
          </p:cNvPr>
          <p:cNvPicPr>
            <a:picLocks noChangeAspect="1"/>
          </p:cNvPicPr>
          <p:nvPr/>
        </p:nvPicPr>
        <p:blipFill>
          <a:blip r:embed="rId2"/>
          <a:stretch>
            <a:fillRect/>
          </a:stretch>
        </p:blipFill>
        <p:spPr>
          <a:xfrm>
            <a:off x="0" y="1249680"/>
            <a:ext cx="12192000" cy="4358640"/>
          </a:xfrm>
          <a:prstGeom prst="rect">
            <a:avLst/>
          </a:prstGeom>
        </p:spPr>
      </p:pic>
    </p:spTree>
    <p:extLst>
      <p:ext uri="{BB962C8B-B14F-4D97-AF65-F5344CB8AC3E}">
        <p14:creationId xmlns:p14="http://schemas.microsoft.com/office/powerpoint/2010/main" val="39257741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13</cp:revision>
  <dcterms:created xsi:type="dcterms:W3CDTF">2021-03-05T00:09:04Z</dcterms:created>
  <dcterms:modified xsi:type="dcterms:W3CDTF">2024-05-25T23:03:28Z</dcterms:modified>
</cp:coreProperties>
</file>