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9" r:id="rId5"/>
    <p:sldId id="270" r:id="rId6"/>
    <p:sldId id="266" r:id="rId7"/>
    <p:sldId id="271" r:id="rId8"/>
    <p:sldId id="272" r:id="rId9"/>
    <p:sldId id="273" r:id="rId10"/>
    <p:sldId id="267" r:id="rId11"/>
    <p:sldId id="268" r:id="rId12"/>
    <p:sldId id="274"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33B77-CC63-4359-853B-D7659392ECCE}" v="37" dt="2020-10-31T20:23:50.58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F033B77-CC63-4359-853B-D7659392ECCE}"/>
    <pc:docChg chg="custSel addSld delSld modSld">
      <pc:chgData name="Sarah Gothard" userId="0e53f415fda5f162" providerId="LiveId" clId="{6F033B77-CC63-4359-853B-D7659392ECCE}" dt="2020-10-31T20:24:02.481" v="85" actId="1076"/>
      <pc:docMkLst>
        <pc:docMk/>
      </pc:docMkLst>
      <pc:sldChg chg="addSp delSp modSp mod">
        <pc:chgData name="Sarah Gothard" userId="0e53f415fda5f162" providerId="LiveId" clId="{6F033B77-CC63-4359-853B-D7659392ECCE}" dt="2020-10-31T19:51:02.080" v="6" actId="1076"/>
        <pc:sldMkLst>
          <pc:docMk/>
          <pc:sldMk cId="219344417" sldId="262"/>
        </pc:sldMkLst>
        <pc:spChg chg="del">
          <ac:chgData name="Sarah Gothard" userId="0e53f415fda5f162" providerId="LiveId" clId="{6F033B77-CC63-4359-853B-D7659392ECCE}" dt="2020-10-31T19:50:50.293" v="0" actId="478"/>
          <ac:spMkLst>
            <pc:docMk/>
            <pc:sldMk cId="219344417" sldId="262"/>
            <ac:spMk id="5" creationId="{E9275809-6373-46B9-BCA5-EB6CE694F1D4}"/>
          </ac:spMkLst>
        </pc:spChg>
        <pc:picChg chg="add mod">
          <ac:chgData name="Sarah Gothard" userId="0e53f415fda5f162" providerId="LiveId" clId="{6F033B77-CC63-4359-853B-D7659392ECCE}" dt="2020-10-31T19:51:02.080" v="6" actId="1076"/>
          <ac:picMkLst>
            <pc:docMk/>
            <pc:sldMk cId="219344417" sldId="262"/>
            <ac:picMk id="3" creationId="{FF1A8FF5-B877-42F2-983A-271718EDBB09}"/>
          </ac:picMkLst>
        </pc:picChg>
      </pc:sldChg>
      <pc:sldChg chg="addSp delSp modSp mod">
        <pc:chgData name="Sarah Gothard" userId="0e53f415fda5f162" providerId="LiveId" clId="{6F033B77-CC63-4359-853B-D7659392ECCE}" dt="2020-10-31T19:54:41.458" v="19" actId="1076"/>
        <pc:sldMkLst>
          <pc:docMk/>
          <pc:sldMk cId="795945589" sldId="264"/>
        </pc:sldMkLst>
        <pc:picChg chg="add del">
          <ac:chgData name="Sarah Gothard" userId="0e53f415fda5f162" providerId="LiveId" clId="{6F033B77-CC63-4359-853B-D7659392ECCE}" dt="2020-10-31T19:53:04.211" v="12"/>
          <ac:picMkLst>
            <pc:docMk/>
            <pc:sldMk cId="795945589" sldId="264"/>
            <ac:picMk id="3" creationId="{6830743B-5794-41C9-833A-E8EBEFF96C81}"/>
          </ac:picMkLst>
        </pc:picChg>
        <pc:picChg chg="add del">
          <ac:chgData name="Sarah Gothard" userId="0e53f415fda5f162" providerId="LiveId" clId="{6F033B77-CC63-4359-853B-D7659392ECCE}" dt="2020-10-31T19:53:57.287" v="14"/>
          <ac:picMkLst>
            <pc:docMk/>
            <pc:sldMk cId="795945589" sldId="264"/>
            <ac:picMk id="5" creationId="{04B4B2E3-3A79-469F-8B80-B0F579F9875E}"/>
          </ac:picMkLst>
        </pc:picChg>
        <pc:picChg chg="add mod">
          <ac:chgData name="Sarah Gothard" userId="0e53f415fda5f162" providerId="LiveId" clId="{6F033B77-CC63-4359-853B-D7659392ECCE}" dt="2020-10-31T19:54:41.458" v="19" actId="1076"/>
          <ac:picMkLst>
            <pc:docMk/>
            <pc:sldMk cId="795945589" sldId="264"/>
            <ac:picMk id="6" creationId="{88278CE6-1122-4159-A33D-DE64BA5D433A}"/>
          </ac:picMkLst>
        </pc:picChg>
      </pc:sldChg>
      <pc:sldChg chg="addSp modSp add mod">
        <pc:chgData name="Sarah Gothard" userId="0e53f415fda5f162" providerId="LiveId" clId="{6F033B77-CC63-4359-853B-D7659392ECCE}" dt="2020-10-31T20:16:48.112" v="47" actId="1076"/>
        <pc:sldMkLst>
          <pc:docMk/>
          <pc:sldMk cId="3748543164" sldId="265"/>
        </pc:sldMkLst>
        <pc:picChg chg="add mod">
          <ac:chgData name="Sarah Gothard" userId="0e53f415fda5f162" providerId="LiveId" clId="{6F033B77-CC63-4359-853B-D7659392ECCE}" dt="2020-10-31T20:16:48.112" v="47" actId="1076"/>
          <ac:picMkLst>
            <pc:docMk/>
            <pc:sldMk cId="3748543164" sldId="265"/>
            <ac:picMk id="3" creationId="{E631A80E-5A61-4736-9ED1-88945A5C5CEA}"/>
          </ac:picMkLst>
        </pc:picChg>
      </pc:sldChg>
      <pc:sldChg chg="addSp delSp modSp add mod">
        <pc:chgData name="Sarah Gothard" userId="0e53f415fda5f162" providerId="LiveId" clId="{6F033B77-CC63-4359-853B-D7659392ECCE}" dt="2020-10-31T20:20:40.205" v="71" actId="1076"/>
        <pc:sldMkLst>
          <pc:docMk/>
          <pc:sldMk cId="1962249187" sldId="266"/>
        </pc:sldMkLst>
        <pc:picChg chg="add del">
          <ac:chgData name="Sarah Gothard" userId="0e53f415fda5f162" providerId="LiveId" clId="{6F033B77-CC63-4359-853B-D7659392ECCE}" dt="2020-10-31T20:20:26.634" v="66"/>
          <ac:picMkLst>
            <pc:docMk/>
            <pc:sldMk cId="1962249187" sldId="266"/>
            <ac:picMk id="3" creationId="{2EF49841-2DDC-4CAF-935B-C30BEDFF5F15}"/>
          </ac:picMkLst>
        </pc:picChg>
        <pc:picChg chg="add mod">
          <ac:chgData name="Sarah Gothard" userId="0e53f415fda5f162" providerId="LiveId" clId="{6F033B77-CC63-4359-853B-D7659392ECCE}" dt="2020-10-31T20:20:40.205" v="71" actId="1076"/>
          <ac:picMkLst>
            <pc:docMk/>
            <pc:sldMk cId="1962249187" sldId="266"/>
            <ac:picMk id="5" creationId="{B5F4336B-C473-4E4F-BAAF-78C4373D8566}"/>
          </ac:picMkLst>
        </pc:picChg>
      </pc:sldChg>
      <pc:sldChg chg="addSp add mod">
        <pc:chgData name="Sarah Gothard" userId="0e53f415fda5f162" providerId="LiveId" clId="{6F033B77-CC63-4359-853B-D7659392ECCE}" dt="2020-10-31T20:19:03.853" v="62" actId="22"/>
        <pc:sldMkLst>
          <pc:docMk/>
          <pc:sldMk cId="2901569515" sldId="267"/>
        </pc:sldMkLst>
        <pc:picChg chg="add">
          <ac:chgData name="Sarah Gothard" userId="0e53f415fda5f162" providerId="LiveId" clId="{6F033B77-CC63-4359-853B-D7659392ECCE}" dt="2020-10-31T20:19:03.853" v="62" actId="22"/>
          <ac:picMkLst>
            <pc:docMk/>
            <pc:sldMk cId="2901569515" sldId="267"/>
            <ac:picMk id="3" creationId="{25EB952E-22E2-4387-816A-73464DF947EE}"/>
          </ac:picMkLst>
        </pc:picChg>
      </pc:sldChg>
      <pc:sldChg chg="addSp modSp add mod">
        <pc:chgData name="Sarah Gothard" userId="0e53f415fda5f162" providerId="LiveId" clId="{6F033B77-CC63-4359-853B-D7659392ECCE}" dt="2020-10-31T20:12:19.178" v="41" actId="1076"/>
        <pc:sldMkLst>
          <pc:docMk/>
          <pc:sldMk cId="86234659" sldId="268"/>
        </pc:sldMkLst>
        <pc:picChg chg="add mod">
          <ac:chgData name="Sarah Gothard" userId="0e53f415fda5f162" providerId="LiveId" clId="{6F033B77-CC63-4359-853B-D7659392ECCE}" dt="2020-10-31T20:12:19.178" v="41" actId="1076"/>
          <ac:picMkLst>
            <pc:docMk/>
            <pc:sldMk cId="86234659" sldId="268"/>
            <ac:picMk id="3" creationId="{6D8313C2-7EBA-4A68-A61C-AED528ABC256}"/>
          </ac:picMkLst>
        </pc:picChg>
      </pc:sldChg>
      <pc:sldChg chg="addSp delSp modSp add mod">
        <pc:chgData name="Sarah Gothard" userId="0e53f415fda5f162" providerId="LiveId" clId="{6F033B77-CC63-4359-853B-D7659392ECCE}" dt="2020-10-31T20:18:51.201" v="60" actId="1076"/>
        <pc:sldMkLst>
          <pc:docMk/>
          <pc:sldMk cId="503737563" sldId="269"/>
        </pc:sldMkLst>
        <pc:picChg chg="add del">
          <ac:chgData name="Sarah Gothard" userId="0e53f415fda5f162" providerId="LiveId" clId="{6F033B77-CC63-4359-853B-D7659392ECCE}" dt="2020-10-31T20:17:13.243" v="49"/>
          <ac:picMkLst>
            <pc:docMk/>
            <pc:sldMk cId="503737563" sldId="269"/>
            <ac:picMk id="3" creationId="{78F9B1AD-1A2E-4642-B955-3DB4A225052B}"/>
          </ac:picMkLst>
        </pc:picChg>
        <pc:picChg chg="add del">
          <ac:chgData name="Sarah Gothard" userId="0e53f415fda5f162" providerId="LiveId" clId="{6F033B77-CC63-4359-853B-D7659392ECCE}" dt="2020-10-31T20:17:48.610" v="51"/>
          <ac:picMkLst>
            <pc:docMk/>
            <pc:sldMk cId="503737563" sldId="269"/>
            <ac:picMk id="5" creationId="{AA6938EC-484D-4C69-B8B6-1B2FEB27BD32}"/>
          </ac:picMkLst>
        </pc:picChg>
        <pc:picChg chg="add del">
          <ac:chgData name="Sarah Gothard" userId="0e53f415fda5f162" providerId="LiveId" clId="{6F033B77-CC63-4359-853B-D7659392ECCE}" dt="2020-10-31T20:18:17.330" v="53"/>
          <ac:picMkLst>
            <pc:docMk/>
            <pc:sldMk cId="503737563" sldId="269"/>
            <ac:picMk id="6" creationId="{87859E48-EA29-4CAC-B82C-500D0C3BE0B7}"/>
          </ac:picMkLst>
        </pc:picChg>
        <pc:picChg chg="add mod">
          <ac:chgData name="Sarah Gothard" userId="0e53f415fda5f162" providerId="LiveId" clId="{6F033B77-CC63-4359-853B-D7659392ECCE}" dt="2020-10-31T20:18:51.201" v="60" actId="1076"/>
          <ac:picMkLst>
            <pc:docMk/>
            <pc:sldMk cId="503737563" sldId="269"/>
            <ac:picMk id="7" creationId="{0850279C-8AFD-44B8-A212-7645CC87EEBF}"/>
          </ac:picMkLst>
        </pc:picChg>
      </pc:sldChg>
      <pc:sldChg chg="addSp delSp modSp add mod">
        <pc:chgData name="Sarah Gothard" userId="0e53f415fda5f162" providerId="LiveId" clId="{6F033B77-CC63-4359-853B-D7659392ECCE}" dt="2020-10-31T19:57:42.530" v="28" actId="1076"/>
        <pc:sldMkLst>
          <pc:docMk/>
          <pc:sldMk cId="2101702411" sldId="270"/>
        </pc:sldMkLst>
        <pc:picChg chg="add del">
          <ac:chgData name="Sarah Gothard" userId="0e53f415fda5f162" providerId="LiveId" clId="{6F033B77-CC63-4359-853B-D7659392ECCE}" dt="2020-10-31T19:57:03.937" v="23"/>
          <ac:picMkLst>
            <pc:docMk/>
            <pc:sldMk cId="2101702411" sldId="270"/>
            <ac:picMk id="3" creationId="{3728CD88-2495-4EED-BC4E-BFCAAEB1D3CD}"/>
          </ac:picMkLst>
        </pc:picChg>
        <pc:picChg chg="add mod">
          <ac:chgData name="Sarah Gothard" userId="0e53f415fda5f162" providerId="LiveId" clId="{6F033B77-CC63-4359-853B-D7659392ECCE}" dt="2020-10-31T19:57:42.530" v="28" actId="1076"/>
          <ac:picMkLst>
            <pc:docMk/>
            <pc:sldMk cId="2101702411" sldId="270"/>
            <ac:picMk id="5" creationId="{0765A43A-90A2-4C6E-9170-AB341B33F33B}"/>
          </ac:picMkLst>
        </pc:picChg>
      </pc:sldChg>
      <pc:sldChg chg="addSp add mod">
        <pc:chgData name="Sarah Gothard" userId="0e53f415fda5f162" providerId="LiveId" clId="{6F033B77-CC63-4359-853B-D7659392ECCE}" dt="2020-10-31T20:18:58.140" v="61" actId="22"/>
        <pc:sldMkLst>
          <pc:docMk/>
          <pc:sldMk cId="977772311" sldId="271"/>
        </pc:sldMkLst>
        <pc:picChg chg="add">
          <ac:chgData name="Sarah Gothard" userId="0e53f415fda5f162" providerId="LiveId" clId="{6F033B77-CC63-4359-853B-D7659392ECCE}" dt="2020-10-31T20:18:58.140" v="61" actId="22"/>
          <ac:picMkLst>
            <pc:docMk/>
            <pc:sldMk cId="977772311" sldId="271"/>
            <ac:picMk id="3" creationId="{3302BA64-90CE-4DEC-883A-86CEEAC8CC84}"/>
          </ac:picMkLst>
        </pc:picChg>
      </pc:sldChg>
      <pc:sldChg chg="addSp modSp add mod">
        <pc:chgData name="Sarah Gothard" userId="0e53f415fda5f162" providerId="LiveId" clId="{6F033B77-CC63-4359-853B-D7659392ECCE}" dt="2020-10-31T20:05:32.564" v="36" actId="1076"/>
        <pc:sldMkLst>
          <pc:docMk/>
          <pc:sldMk cId="953103719" sldId="272"/>
        </pc:sldMkLst>
        <pc:picChg chg="add mod">
          <ac:chgData name="Sarah Gothard" userId="0e53f415fda5f162" providerId="LiveId" clId="{6F033B77-CC63-4359-853B-D7659392ECCE}" dt="2020-10-31T20:05:32.564" v="36" actId="1076"/>
          <ac:picMkLst>
            <pc:docMk/>
            <pc:sldMk cId="953103719" sldId="272"/>
            <ac:picMk id="3" creationId="{A940AC5B-1253-4FC5-AAFA-5E866A7727D9}"/>
          </ac:picMkLst>
        </pc:picChg>
      </pc:sldChg>
      <pc:sldChg chg="addSp delSp modSp add mod">
        <pc:chgData name="Sarah Gothard" userId="0e53f415fda5f162" providerId="LiveId" clId="{6F033B77-CC63-4359-853B-D7659392ECCE}" dt="2020-10-31T20:23:01.654" v="78" actId="1076"/>
        <pc:sldMkLst>
          <pc:docMk/>
          <pc:sldMk cId="529385710" sldId="273"/>
        </pc:sldMkLst>
        <pc:picChg chg="add del mod">
          <ac:chgData name="Sarah Gothard" userId="0e53f415fda5f162" providerId="LiveId" clId="{6F033B77-CC63-4359-853B-D7659392ECCE}" dt="2020-10-31T20:22:54.756" v="75" actId="478"/>
          <ac:picMkLst>
            <pc:docMk/>
            <pc:sldMk cId="529385710" sldId="273"/>
            <ac:picMk id="3" creationId="{4FB2F001-3DAC-4F22-ACB0-1B1ECE43272C}"/>
          </ac:picMkLst>
        </pc:picChg>
        <pc:picChg chg="add mod">
          <ac:chgData name="Sarah Gothard" userId="0e53f415fda5f162" providerId="LiveId" clId="{6F033B77-CC63-4359-853B-D7659392ECCE}" dt="2020-10-31T20:23:01.654" v="78" actId="1076"/>
          <ac:picMkLst>
            <pc:docMk/>
            <pc:sldMk cId="529385710" sldId="273"/>
            <ac:picMk id="5" creationId="{1D021831-7B6D-40A9-92D2-AD85B60E409C}"/>
          </ac:picMkLst>
        </pc:picChg>
      </pc:sldChg>
      <pc:sldChg chg="addSp modSp add mod">
        <pc:chgData name="Sarah Gothard" userId="0e53f415fda5f162" providerId="LiveId" clId="{6F033B77-CC63-4359-853B-D7659392ECCE}" dt="2020-10-31T20:24:02.481" v="85" actId="1076"/>
        <pc:sldMkLst>
          <pc:docMk/>
          <pc:sldMk cId="218093960" sldId="274"/>
        </pc:sldMkLst>
        <pc:picChg chg="add mod">
          <ac:chgData name="Sarah Gothard" userId="0e53f415fda5f162" providerId="LiveId" clId="{6F033B77-CC63-4359-853B-D7659392ECCE}" dt="2020-10-31T20:24:02.481" v="85" actId="1076"/>
          <ac:picMkLst>
            <pc:docMk/>
            <pc:sldMk cId="218093960" sldId="274"/>
            <ac:picMk id="3" creationId="{232DA1A8-BCFE-4355-8970-88B160CB87D6}"/>
          </ac:picMkLst>
        </pc:picChg>
      </pc:sldChg>
      <pc:sldChg chg="addSp add mod">
        <pc:chgData name="Sarah Gothard" userId="0e53f415fda5f162" providerId="LiveId" clId="{6F033B77-CC63-4359-853B-D7659392ECCE}" dt="2020-10-31T20:19:08.203" v="63" actId="22"/>
        <pc:sldMkLst>
          <pc:docMk/>
          <pc:sldMk cId="2887880534" sldId="275"/>
        </pc:sldMkLst>
        <pc:picChg chg="add">
          <ac:chgData name="Sarah Gothard" userId="0e53f415fda5f162" providerId="LiveId" clId="{6F033B77-CC63-4359-853B-D7659392ECCE}" dt="2020-10-31T20:19:08.203" v="63" actId="22"/>
          <ac:picMkLst>
            <pc:docMk/>
            <pc:sldMk cId="2887880534" sldId="275"/>
            <ac:picMk id="3" creationId="{0DFC7B38-48D1-434D-88A4-6EE4ECF29285}"/>
          </ac:picMkLst>
        </pc:picChg>
      </pc:sldChg>
      <pc:sldChg chg="add del">
        <pc:chgData name="Sarah Gothard" userId="0e53f415fda5f162" providerId="LiveId" clId="{6F033B77-CC63-4359-853B-D7659392ECCE}" dt="2020-10-31T20:19:10.961" v="64" actId="47"/>
        <pc:sldMkLst>
          <pc:docMk/>
          <pc:sldMk cId="1792997639"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10/31/2020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10/31/2020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10/31/2020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10/31/2020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10/31/2020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10/31/2020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10/31/2020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10/31/2020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10/31/2020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10/31/2020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1A8FF5-B877-42F2-983A-271718EDBB09}"/>
              </a:ext>
            </a:extLst>
          </p:cNvPr>
          <p:cNvPicPr>
            <a:picLocks noChangeAspect="1"/>
          </p:cNvPicPr>
          <p:nvPr/>
        </p:nvPicPr>
        <p:blipFill>
          <a:blip r:embed="rId3"/>
          <a:stretch>
            <a:fillRect/>
          </a:stretch>
        </p:blipFill>
        <p:spPr>
          <a:xfrm>
            <a:off x="651955" y="2688021"/>
            <a:ext cx="10888090" cy="145225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EB952E-22E2-4387-816A-73464DF947EE}"/>
              </a:ext>
            </a:extLst>
          </p:cNvPr>
          <p:cNvPicPr>
            <a:picLocks noChangeAspect="1"/>
          </p:cNvPicPr>
          <p:nvPr/>
        </p:nvPicPr>
        <p:blipFill>
          <a:blip r:embed="rId2"/>
          <a:stretch>
            <a:fillRect/>
          </a:stretch>
        </p:blipFill>
        <p:spPr>
          <a:xfrm>
            <a:off x="940210" y="540011"/>
            <a:ext cx="10311580" cy="5777977"/>
          </a:xfrm>
          <a:prstGeom prst="rect">
            <a:avLst/>
          </a:prstGeom>
        </p:spPr>
      </p:pic>
    </p:spTree>
    <p:extLst>
      <p:ext uri="{BB962C8B-B14F-4D97-AF65-F5344CB8AC3E}">
        <p14:creationId xmlns:p14="http://schemas.microsoft.com/office/powerpoint/2010/main" val="290156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8313C2-7EBA-4A68-A61C-AED528ABC256}"/>
              </a:ext>
            </a:extLst>
          </p:cNvPr>
          <p:cNvPicPr>
            <a:picLocks noChangeAspect="1"/>
          </p:cNvPicPr>
          <p:nvPr/>
        </p:nvPicPr>
        <p:blipFill>
          <a:blip r:embed="rId2"/>
          <a:stretch>
            <a:fillRect/>
          </a:stretch>
        </p:blipFill>
        <p:spPr>
          <a:xfrm>
            <a:off x="1066800" y="610944"/>
            <a:ext cx="10058399" cy="5636111"/>
          </a:xfrm>
          <a:prstGeom prst="rect">
            <a:avLst/>
          </a:prstGeom>
        </p:spPr>
      </p:pic>
    </p:spTree>
    <p:extLst>
      <p:ext uri="{BB962C8B-B14F-4D97-AF65-F5344CB8AC3E}">
        <p14:creationId xmlns:p14="http://schemas.microsoft.com/office/powerpoint/2010/main" val="8623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2DA1A8-BCFE-4355-8970-88B160CB87D6}"/>
              </a:ext>
            </a:extLst>
          </p:cNvPr>
          <p:cNvPicPr>
            <a:picLocks noChangeAspect="1"/>
          </p:cNvPicPr>
          <p:nvPr/>
        </p:nvPicPr>
        <p:blipFill>
          <a:blip r:embed="rId2"/>
          <a:stretch>
            <a:fillRect/>
          </a:stretch>
        </p:blipFill>
        <p:spPr>
          <a:xfrm>
            <a:off x="585408" y="590093"/>
            <a:ext cx="11021183" cy="5677814"/>
          </a:xfrm>
          <a:prstGeom prst="rect">
            <a:avLst/>
          </a:prstGeom>
        </p:spPr>
      </p:pic>
    </p:spTree>
    <p:extLst>
      <p:ext uri="{BB962C8B-B14F-4D97-AF65-F5344CB8AC3E}">
        <p14:creationId xmlns:p14="http://schemas.microsoft.com/office/powerpoint/2010/main" val="21809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FC7B38-48D1-434D-88A4-6EE4ECF29285}"/>
              </a:ext>
            </a:extLst>
          </p:cNvPr>
          <p:cNvPicPr>
            <a:picLocks noChangeAspect="1"/>
          </p:cNvPicPr>
          <p:nvPr/>
        </p:nvPicPr>
        <p:blipFill>
          <a:blip r:embed="rId2"/>
          <a:stretch>
            <a:fillRect/>
          </a:stretch>
        </p:blipFill>
        <p:spPr>
          <a:xfrm>
            <a:off x="940210" y="540011"/>
            <a:ext cx="10311580" cy="5777977"/>
          </a:xfrm>
          <a:prstGeom prst="rect">
            <a:avLst/>
          </a:prstGeom>
        </p:spPr>
      </p:pic>
    </p:spTree>
    <p:extLst>
      <p:ext uri="{BB962C8B-B14F-4D97-AF65-F5344CB8AC3E}">
        <p14:creationId xmlns:p14="http://schemas.microsoft.com/office/powerpoint/2010/main" val="288788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278CE6-1122-4159-A33D-DE64BA5D433A}"/>
              </a:ext>
            </a:extLst>
          </p:cNvPr>
          <p:cNvPicPr>
            <a:picLocks noChangeAspect="1"/>
          </p:cNvPicPr>
          <p:nvPr/>
        </p:nvPicPr>
        <p:blipFill>
          <a:blip r:embed="rId2"/>
          <a:stretch>
            <a:fillRect/>
          </a:stretch>
        </p:blipFill>
        <p:spPr>
          <a:xfrm>
            <a:off x="929148" y="533812"/>
            <a:ext cx="10333704" cy="579037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31A80E-5A61-4736-9ED1-88945A5C5CEA}"/>
              </a:ext>
            </a:extLst>
          </p:cNvPr>
          <p:cNvPicPr>
            <a:picLocks noChangeAspect="1"/>
          </p:cNvPicPr>
          <p:nvPr/>
        </p:nvPicPr>
        <p:blipFill>
          <a:blip r:embed="rId2"/>
          <a:stretch>
            <a:fillRect/>
          </a:stretch>
        </p:blipFill>
        <p:spPr>
          <a:xfrm>
            <a:off x="547536" y="586244"/>
            <a:ext cx="11096928" cy="5685511"/>
          </a:xfrm>
          <a:prstGeom prst="rect">
            <a:avLst/>
          </a:prstGeom>
        </p:spPr>
      </p:pic>
    </p:spTree>
    <p:extLst>
      <p:ext uri="{BB962C8B-B14F-4D97-AF65-F5344CB8AC3E}">
        <p14:creationId xmlns:p14="http://schemas.microsoft.com/office/powerpoint/2010/main" val="374854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850279C-8AFD-44B8-A212-7645CC87EEBF}"/>
              </a:ext>
            </a:extLst>
          </p:cNvPr>
          <p:cNvPicPr>
            <a:picLocks noChangeAspect="1"/>
          </p:cNvPicPr>
          <p:nvPr/>
        </p:nvPicPr>
        <p:blipFill>
          <a:blip r:embed="rId2"/>
          <a:stretch>
            <a:fillRect/>
          </a:stretch>
        </p:blipFill>
        <p:spPr>
          <a:xfrm>
            <a:off x="940210" y="540011"/>
            <a:ext cx="10311580" cy="5777977"/>
          </a:xfrm>
          <a:prstGeom prst="rect">
            <a:avLst/>
          </a:prstGeom>
        </p:spPr>
      </p:pic>
    </p:spTree>
    <p:extLst>
      <p:ext uri="{BB962C8B-B14F-4D97-AF65-F5344CB8AC3E}">
        <p14:creationId xmlns:p14="http://schemas.microsoft.com/office/powerpoint/2010/main" val="50373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65A43A-90A2-4C6E-9170-AB341B33F33B}"/>
              </a:ext>
            </a:extLst>
          </p:cNvPr>
          <p:cNvPicPr>
            <a:picLocks noChangeAspect="1"/>
          </p:cNvPicPr>
          <p:nvPr/>
        </p:nvPicPr>
        <p:blipFill>
          <a:blip r:embed="rId2"/>
          <a:stretch>
            <a:fillRect/>
          </a:stretch>
        </p:blipFill>
        <p:spPr>
          <a:xfrm>
            <a:off x="1019549" y="569910"/>
            <a:ext cx="10128323" cy="5718179"/>
          </a:xfrm>
          <a:prstGeom prst="rect">
            <a:avLst/>
          </a:prstGeom>
        </p:spPr>
      </p:pic>
    </p:spTree>
    <p:extLst>
      <p:ext uri="{BB962C8B-B14F-4D97-AF65-F5344CB8AC3E}">
        <p14:creationId xmlns:p14="http://schemas.microsoft.com/office/powerpoint/2010/main" val="210170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F4336B-C473-4E4F-BAAF-78C4373D8566}"/>
              </a:ext>
            </a:extLst>
          </p:cNvPr>
          <p:cNvPicPr>
            <a:picLocks noChangeAspect="1"/>
          </p:cNvPicPr>
          <p:nvPr/>
        </p:nvPicPr>
        <p:blipFill>
          <a:blip r:embed="rId2"/>
          <a:stretch>
            <a:fillRect/>
          </a:stretch>
        </p:blipFill>
        <p:spPr>
          <a:xfrm>
            <a:off x="580103" y="611436"/>
            <a:ext cx="11031793" cy="5605428"/>
          </a:xfrm>
          <a:prstGeom prst="rect">
            <a:avLst/>
          </a:prstGeom>
        </p:spPr>
      </p:pic>
    </p:spTree>
    <p:extLst>
      <p:ext uri="{BB962C8B-B14F-4D97-AF65-F5344CB8AC3E}">
        <p14:creationId xmlns:p14="http://schemas.microsoft.com/office/powerpoint/2010/main" val="196224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02BA64-90CE-4DEC-883A-86CEEAC8CC84}"/>
              </a:ext>
            </a:extLst>
          </p:cNvPr>
          <p:cNvPicPr>
            <a:picLocks noChangeAspect="1"/>
          </p:cNvPicPr>
          <p:nvPr/>
        </p:nvPicPr>
        <p:blipFill>
          <a:blip r:embed="rId2"/>
          <a:stretch>
            <a:fillRect/>
          </a:stretch>
        </p:blipFill>
        <p:spPr>
          <a:xfrm>
            <a:off x="940210" y="540011"/>
            <a:ext cx="10311580" cy="5777977"/>
          </a:xfrm>
          <a:prstGeom prst="rect">
            <a:avLst/>
          </a:prstGeom>
        </p:spPr>
      </p:pic>
    </p:spTree>
    <p:extLst>
      <p:ext uri="{BB962C8B-B14F-4D97-AF65-F5344CB8AC3E}">
        <p14:creationId xmlns:p14="http://schemas.microsoft.com/office/powerpoint/2010/main" val="97777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40AC5B-1253-4FC5-AAFA-5E866A7727D9}"/>
              </a:ext>
            </a:extLst>
          </p:cNvPr>
          <p:cNvPicPr>
            <a:picLocks noChangeAspect="1"/>
          </p:cNvPicPr>
          <p:nvPr/>
        </p:nvPicPr>
        <p:blipFill>
          <a:blip r:embed="rId2"/>
          <a:stretch>
            <a:fillRect/>
          </a:stretch>
        </p:blipFill>
        <p:spPr>
          <a:xfrm>
            <a:off x="984454" y="572017"/>
            <a:ext cx="10223091" cy="5713965"/>
          </a:xfrm>
          <a:prstGeom prst="rect">
            <a:avLst/>
          </a:prstGeom>
        </p:spPr>
      </p:pic>
    </p:spTree>
    <p:extLst>
      <p:ext uri="{BB962C8B-B14F-4D97-AF65-F5344CB8AC3E}">
        <p14:creationId xmlns:p14="http://schemas.microsoft.com/office/powerpoint/2010/main" val="95310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021831-7B6D-40A9-92D2-AD85B60E409C}"/>
              </a:ext>
            </a:extLst>
          </p:cNvPr>
          <p:cNvPicPr>
            <a:picLocks noChangeAspect="1"/>
          </p:cNvPicPr>
          <p:nvPr/>
        </p:nvPicPr>
        <p:blipFill>
          <a:blip r:embed="rId2"/>
          <a:stretch>
            <a:fillRect/>
          </a:stretch>
        </p:blipFill>
        <p:spPr>
          <a:xfrm>
            <a:off x="540629" y="590546"/>
            <a:ext cx="11110741" cy="5676907"/>
          </a:xfrm>
          <a:prstGeom prst="rect">
            <a:avLst/>
          </a:prstGeom>
        </p:spPr>
      </p:pic>
    </p:spTree>
    <p:extLst>
      <p:ext uri="{BB962C8B-B14F-4D97-AF65-F5344CB8AC3E}">
        <p14:creationId xmlns:p14="http://schemas.microsoft.com/office/powerpoint/2010/main" val="529385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2020-10-31T20:24:19Z</dcterms:modified>
</cp:coreProperties>
</file>