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72" r:id="rId1"/>
    <p:sldMasterId id="2147484291" r:id="rId2"/>
  </p:sldMasterIdLst>
  <p:notesMasterIdLst>
    <p:notesMasterId r:id="rId25"/>
  </p:notesMasterIdLst>
  <p:handoutMasterIdLst>
    <p:handoutMasterId r:id="rId26"/>
  </p:handoutMasterIdLst>
  <p:sldIdLst>
    <p:sldId id="279" r:id="rId3"/>
    <p:sldId id="258" r:id="rId4"/>
    <p:sldId id="259" r:id="rId5"/>
    <p:sldId id="260" r:id="rId6"/>
    <p:sldId id="261" r:id="rId7"/>
    <p:sldId id="262" r:id="rId8"/>
    <p:sldId id="266" r:id="rId9"/>
    <p:sldId id="263" r:id="rId10"/>
    <p:sldId id="264" r:id="rId11"/>
    <p:sldId id="271" r:id="rId12"/>
    <p:sldId id="285" r:id="rId13"/>
    <p:sldId id="286" r:id="rId14"/>
    <p:sldId id="287" r:id="rId15"/>
    <p:sldId id="288" r:id="rId16"/>
    <p:sldId id="289" r:id="rId17"/>
    <p:sldId id="272" r:id="rId18"/>
    <p:sldId id="278" r:id="rId19"/>
    <p:sldId id="290" r:id="rId20"/>
    <p:sldId id="291" r:id="rId21"/>
    <p:sldId id="292" r:id="rId22"/>
    <p:sldId id="293" r:id="rId23"/>
    <p:sldId id="29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91160" autoAdjust="0"/>
  </p:normalViewPr>
  <p:slideViewPr>
    <p:cSldViewPr snapToGrid="0" showGuides="1">
      <p:cViewPr>
        <p:scale>
          <a:sx n="66" d="100"/>
          <a:sy n="66" d="100"/>
        </p:scale>
        <p:origin x="-156" y="24"/>
      </p:cViewPr>
      <p:guideLst>
        <p:guide orient="horz" pos="2160"/>
        <p:guide pos="3840"/>
      </p:guideLst>
    </p:cSldViewPr>
  </p:slideViewPr>
  <p:notesTextViewPr>
    <p:cViewPr>
      <p:scale>
        <a:sx n="1" d="1"/>
        <a:sy n="1" d="1"/>
      </p:scale>
      <p:origin x="0" y="0"/>
    </p:cViewPr>
  </p:notesTextViewPr>
  <p:sorterViewPr>
    <p:cViewPr>
      <p:scale>
        <a:sx n="100" d="100"/>
        <a:sy n="100" d="100"/>
      </p:scale>
      <p:origin x="0" y="-9424"/>
    </p:cViewPr>
  </p:sorter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2CB0FC92-F9FD-4970-8B51-EFD1AB31AF82}"/>
    <pc:docChg chg="undo custSel mod modSld">
      <pc:chgData name="Sarah Gothard" userId="0e53f415fda5f162" providerId="LiveId" clId="{2CB0FC92-F9FD-4970-8B51-EFD1AB31AF82}" dt="2019-10-04T01:45:01.020" v="23" actId="26606"/>
      <pc:docMkLst>
        <pc:docMk/>
      </pc:docMkLst>
      <pc:sldChg chg="addSp modSp mod setBg">
        <pc:chgData name="Sarah Gothard" userId="0e53f415fda5f162" providerId="LiveId" clId="{2CB0FC92-F9FD-4970-8B51-EFD1AB31AF82}" dt="2019-10-04T01:43:13.816" v="0" actId="26606"/>
        <pc:sldMkLst>
          <pc:docMk/>
          <pc:sldMk cId="2211167003" sldId="257"/>
        </pc:sldMkLst>
        <pc:spChg chg="mod ord">
          <ac:chgData name="Sarah Gothard" userId="0e53f415fda5f162" providerId="LiveId" clId="{2CB0FC92-F9FD-4970-8B51-EFD1AB31AF82}" dt="2019-10-04T01:43:13.816" v="0" actId="26606"/>
          <ac:spMkLst>
            <pc:docMk/>
            <pc:sldMk cId="2211167003" sldId="257"/>
            <ac:spMk id="5" creationId="{B35277B3-F2AB-47E8-A410-E4DFF7CB251C}"/>
          </ac:spMkLst>
        </pc:spChg>
        <pc:spChg chg="add">
          <ac:chgData name="Sarah Gothard" userId="0e53f415fda5f162" providerId="LiveId" clId="{2CB0FC92-F9FD-4970-8B51-EFD1AB31AF82}" dt="2019-10-04T01:43:13.816" v="0" actId="26606"/>
          <ac:spMkLst>
            <pc:docMk/>
            <pc:sldMk cId="2211167003" sldId="257"/>
            <ac:spMk id="10" creationId="{01D0AF59-99C3-4251-AB9A-C966C6AD4400}"/>
          </ac:spMkLst>
        </pc:spChg>
        <pc:spChg chg="add">
          <ac:chgData name="Sarah Gothard" userId="0e53f415fda5f162" providerId="LiveId" clId="{2CB0FC92-F9FD-4970-8B51-EFD1AB31AF82}" dt="2019-10-04T01:43:13.816" v="0" actId="26606"/>
          <ac:spMkLst>
            <pc:docMk/>
            <pc:sldMk cId="2211167003" sldId="257"/>
            <ac:spMk id="12" creationId="{1855405F-37A2-4869-9154-F8BE3BECE6C3}"/>
          </ac:spMkLst>
        </pc:spChg>
        <pc:picChg chg="mod">
          <ac:chgData name="Sarah Gothard" userId="0e53f415fda5f162" providerId="LiveId" clId="{2CB0FC92-F9FD-4970-8B51-EFD1AB31AF82}" dt="2019-10-04T01:43:13.816" v="0" actId="26606"/>
          <ac:picMkLst>
            <pc:docMk/>
            <pc:sldMk cId="2211167003" sldId="257"/>
            <ac:picMk id="3" creationId="{CE4C68EE-BF60-4711-81A0-E44A47095C4B}"/>
          </ac:picMkLst>
        </pc:picChg>
      </pc:sldChg>
      <pc:sldChg chg="addSp modSp mod setBg">
        <pc:chgData name="Sarah Gothard" userId="0e53f415fda5f162" providerId="LiveId" clId="{2CB0FC92-F9FD-4970-8B51-EFD1AB31AF82}" dt="2019-10-04T01:43:16.421" v="1" actId="26606"/>
        <pc:sldMkLst>
          <pc:docMk/>
          <pc:sldMk cId="2473287305" sldId="258"/>
        </pc:sldMkLst>
        <pc:spChg chg="mod ord">
          <ac:chgData name="Sarah Gothard" userId="0e53f415fda5f162" providerId="LiveId" clId="{2CB0FC92-F9FD-4970-8B51-EFD1AB31AF82}" dt="2019-10-04T01:43:16.421" v="1" actId="26606"/>
          <ac:spMkLst>
            <pc:docMk/>
            <pc:sldMk cId="2473287305" sldId="258"/>
            <ac:spMk id="4" creationId="{0E78CA12-3CF8-47D1-8D65-6A113B572497}"/>
          </ac:spMkLst>
        </pc:spChg>
        <pc:spChg chg="add">
          <ac:chgData name="Sarah Gothard" userId="0e53f415fda5f162" providerId="LiveId" clId="{2CB0FC92-F9FD-4970-8B51-EFD1AB31AF82}" dt="2019-10-04T01:43:16.421" v="1" actId="26606"/>
          <ac:spMkLst>
            <pc:docMk/>
            <pc:sldMk cId="2473287305" sldId="258"/>
            <ac:spMk id="10" creationId="{01D0AF59-99C3-4251-AB9A-C966C6AD4400}"/>
          </ac:spMkLst>
        </pc:spChg>
        <pc:spChg chg="add">
          <ac:chgData name="Sarah Gothard" userId="0e53f415fda5f162" providerId="LiveId" clId="{2CB0FC92-F9FD-4970-8B51-EFD1AB31AF82}" dt="2019-10-04T01:43:16.421" v="1" actId="26606"/>
          <ac:spMkLst>
            <pc:docMk/>
            <pc:sldMk cId="2473287305" sldId="258"/>
            <ac:spMk id="12" creationId="{1855405F-37A2-4869-9154-F8BE3BECE6C3}"/>
          </ac:spMkLst>
        </pc:spChg>
        <pc:picChg chg="mod">
          <ac:chgData name="Sarah Gothard" userId="0e53f415fda5f162" providerId="LiveId" clId="{2CB0FC92-F9FD-4970-8B51-EFD1AB31AF82}" dt="2019-10-04T01:43:16.421" v="1" actId="26606"/>
          <ac:picMkLst>
            <pc:docMk/>
            <pc:sldMk cId="2473287305" sldId="258"/>
            <ac:picMk id="5" creationId="{F62A4E07-538A-4779-87D7-E939AADA84B4}"/>
          </ac:picMkLst>
        </pc:picChg>
      </pc:sldChg>
      <pc:sldChg chg="addSp modSp mod setBg">
        <pc:chgData name="Sarah Gothard" userId="0e53f415fda5f162" providerId="LiveId" clId="{2CB0FC92-F9FD-4970-8B51-EFD1AB31AF82}" dt="2019-10-04T01:43:22.482" v="2" actId="26606"/>
        <pc:sldMkLst>
          <pc:docMk/>
          <pc:sldMk cId="498102188" sldId="259"/>
        </pc:sldMkLst>
        <pc:spChg chg="mod ord">
          <ac:chgData name="Sarah Gothard" userId="0e53f415fda5f162" providerId="LiveId" clId="{2CB0FC92-F9FD-4970-8B51-EFD1AB31AF82}" dt="2019-10-04T01:43:22.482" v="2" actId="26606"/>
          <ac:spMkLst>
            <pc:docMk/>
            <pc:sldMk cId="498102188" sldId="259"/>
            <ac:spMk id="4" creationId="{CA38EF5C-41D3-49E8-9F7A-E9C69D71C074}"/>
          </ac:spMkLst>
        </pc:spChg>
        <pc:spChg chg="add">
          <ac:chgData name="Sarah Gothard" userId="0e53f415fda5f162" providerId="LiveId" clId="{2CB0FC92-F9FD-4970-8B51-EFD1AB31AF82}" dt="2019-10-04T01:43:22.482" v="2" actId="26606"/>
          <ac:spMkLst>
            <pc:docMk/>
            <pc:sldMk cId="498102188" sldId="259"/>
            <ac:spMk id="10" creationId="{01D0AF59-99C3-4251-AB9A-C966C6AD4400}"/>
          </ac:spMkLst>
        </pc:spChg>
        <pc:spChg chg="add">
          <ac:chgData name="Sarah Gothard" userId="0e53f415fda5f162" providerId="LiveId" clId="{2CB0FC92-F9FD-4970-8B51-EFD1AB31AF82}" dt="2019-10-04T01:43:22.482" v="2" actId="26606"/>
          <ac:spMkLst>
            <pc:docMk/>
            <pc:sldMk cId="498102188" sldId="259"/>
            <ac:spMk id="12" creationId="{1855405F-37A2-4869-9154-F8BE3BECE6C3}"/>
          </ac:spMkLst>
        </pc:spChg>
        <pc:picChg chg="mod">
          <ac:chgData name="Sarah Gothard" userId="0e53f415fda5f162" providerId="LiveId" clId="{2CB0FC92-F9FD-4970-8B51-EFD1AB31AF82}" dt="2019-10-04T01:43:22.482" v="2" actId="26606"/>
          <ac:picMkLst>
            <pc:docMk/>
            <pc:sldMk cId="498102188" sldId="259"/>
            <ac:picMk id="5" creationId="{7D6ED967-43D8-4ABA-8D4A-CEEF78D4BDE6}"/>
          </ac:picMkLst>
        </pc:picChg>
      </pc:sldChg>
      <pc:sldChg chg="addSp modSp mod setBg">
        <pc:chgData name="Sarah Gothard" userId="0e53f415fda5f162" providerId="LiveId" clId="{2CB0FC92-F9FD-4970-8B51-EFD1AB31AF82}" dt="2019-10-04T01:43:25.882" v="3" actId="26606"/>
        <pc:sldMkLst>
          <pc:docMk/>
          <pc:sldMk cId="3329430308" sldId="260"/>
        </pc:sldMkLst>
        <pc:spChg chg="mod ord">
          <ac:chgData name="Sarah Gothard" userId="0e53f415fda5f162" providerId="LiveId" clId="{2CB0FC92-F9FD-4970-8B51-EFD1AB31AF82}" dt="2019-10-04T01:43:25.882" v="3" actId="26606"/>
          <ac:spMkLst>
            <pc:docMk/>
            <pc:sldMk cId="3329430308" sldId="260"/>
            <ac:spMk id="4" creationId="{CA38EF5C-41D3-49E8-9F7A-E9C69D71C074}"/>
          </ac:spMkLst>
        </pc:spChg>
        <pc:spChg chg="add">
          <ac:chgData name="Sarah Gothard" userId="0e53f415fda5f162" providerId="LiveId" clId="{2CB0FC92-F9FD-4970-8B51-EFD1AB31AF82}" dt="2019-10-04T01:43:25.882" v="3" actId="26606"/>
          <ac:spMkLst>
            <pc:docMk/>
            <pc:sldMk cId="3329430308" sldId="260"/>
            <ac:spMk id="9" creationId="{01D0AF59-99C3-4251-AB9A-C966C6AD4400}"/>
          </ac:spMkLst>
        </pc:spChg>
        <pc:spChg chg="add">
          <ac:chgData name="Sarah Gothard" userId="0e53f415fda5f162" providerId="LiveId" clId="{2CB0FC92-F9FD-4970-8B51-EFD1AB31AF82}" dt="2019-10-04T01:43:25.882" v="3" actId="26606"/>
          <ac:spMkLst>
            <pc:docMk/>
            <pc:sldMk cId="3329430308" sldId="260"/>
            <ac:spMk id="11" creationId="{1855405F-37A2-4869-9154-F8BE3BECE6C3}"/>
          </ac:spMkLst>
        </pc:spChg>
        <pc:picChg chg="mod">
          <ac:chgData name="Sarah Gothard" userId="0e53f415fda5f162" providerId="LiveId" clId="{2CB0FC92-F9FD-4970-8B51-EFD1AB31AF82}" dt="2019-10-04T01:43:25.882" v="3" actId="26606"/>
          <ac:picMkLst>
            <pc:docMk/>
            <pc:sldMk cId="3329430308" sldId="260"/>
            <ac:picMk id="2" creationId="{3218387F-29B4-4DD7-A856-0EA6B03A5E75}"/>
          </ac:picMkLst>
        </pc:picChg>
      </pc:sldChg>
      <pc:sldChg chg="addSp modSp mod setBg">
        <pc:chgData name="Sarah Gothard" userId="0e53f415fda5f162" providerId="LiveId" clId="{2CB0FC92-F9FD-4970-8B51-EFD1AB31AF82}" dt="2019-10-04T01:43:29.043" v="4" actId="26606"/>
        <pc:sldMkLst>
          <pc:docMk/>
          <pc:sldMk cId="2287565356" sldId="261"/>
        </pc:sldMkLst>
        <pc:spChg chg="mod ord">
          <ac:chgData name="Sarah Gothard" userId="0e53f415fda5f162" providerId="LiveId" clId="{2CB0FC92-F9FD-4970-8B51-EFD1AB31AF82}" dt="2019-10-04T01:43:29.043" v="4" actId="26606"/>
          <ac:spMkLst>
            <pc:docMk/>
            <pc:sldMk cId="2287565356" sldId="261"/>
            <ac:spMk id="4" creationId="{CA38EF5C-41D3-49E8-9F7A-E9C69D71C074}"/>
          </ac:spMkLst>
        </pc:spChg>
        <pc:spChg chg="add">
          <ac:chgData name="Sarah Gothard" userId="0e53f415fda5f162" providerId="LiveId" clId="{2CB0FC92-F9FD-4970-8B51-EFD1AB31AF82}" dt="2019-10-04T01:43:29.043" v="4" actId="26606"/>
          <ac:spMkLst>
            <pc:docMk/>
            <pc:sldMk cId="2287565356" sldId="261"/>
            <ac:spMk id="9" creationId="{01D0AF59-99C3-4251-AB9A-C966C6AD4400}"/>
          </ac:spMkLst>
        </pc:spChg>
        <pc:spChg chg="add">
          <ac:chgData name="Sarah Gothard" userId="0e53f415fda5f162" providerId="LiveId" clId="{2CB0FC92-F9FD-4970-8B51-EFD1AB31AF82}" dt="2019-10-04T01:43:29.043" v="4" actId="26606"/>
          <ac:spMkLst>
            <pc:docMk/>
            <pc:sldMk cId="2287565356" sldId="261"/>
            <ac:spMk id="11" creationId="{1855405F-37A2-4869-9154-F8BE3BECE6C3}"/>
          </ac:spMkLst>
        </pc:spChg>
        <pc:picChg chg="mod">
          <ac:chgData name="Sarah Gothard" userId="0e53f415fda5f162" providerId="LiveId" clId="{2CB0FC92-F9FD-4970-8B51-EFD1AB31AF82}" dt="2019-10-04T01:43:29.043" v="4" actId="26606"/>
          <ac:picMkLst>
            <pc:docMk/>
            <pc:sldMk cId="2287565356" sldId="261"/>
            <ac:picMk id="2" creationId="{379D647C-0D25-45AD-934A-51172EDC583C}"/>
          </ac:picMkLst>
        </pc:picChg>
      </pc:sldChg>
      <pc:sldChg chg="addSp modSp mod setBg">
        <pc:chgData name="Sarah Gothard" userId="0e53f415fda5f162" providerId="LiveId" clId="{2CB0FC92-F9FD-4970-8B51-EFD1AB31AF82}" dt="2019-10-04T01:43:34.407" v="5" actId="26606"/>
        <pc:sldMkLst>
          <pc:docMk/>
          <pc:sldMk cId="2073185173" sldId="262"/>
        </pc:sldMkLst>
        <pc:spChg chg="mod ord">
          <ac:chgData name="Sarah Gothard" userId="0e53f415fda5f162" providerId="LiveId" clId="{2CB0FC92-F9FD-4970-8B51-EFD1AB31AF82}" dt="2019-10-04T01:43:34.407" v="5" actId="26606"/>
          <ac:spMkLst>
            <pc:docMk/>
            <pc:sldMk cId="2073185173" sldId="262"/>
            <ac:spMk id="4" creationId="{CA38EF5C-41D3-49E8-9F7A-E9C69D71C074}"/>
          </ac:spMkLst>
        </pc:spChg>
        <pc:spChg chg="add">
          <ac:chgData name="Sarah Gothard" userId="0e53f415fda5f162" providerId="LiveId" clId="{2CB0FC92-F9FD-4970-8B51-EFD1AB31AF82}" dt="2019-10-04T01:43:34.407" v="5" actId="26606"/>
          <ac:spMkLst>
            <pc:docMk/>
            <pc:sldMk cId="2073185173" sldId="262"/>
            <ac:spMk id="9" creationId="{01D0AF59-99C3-4251-AB9A-C966C6AD4400}"/>
          </ac:spMkLst>
        </pc:spChg>
        <pc:spChg chg="add">
          <ac:chgData name="Sarah Gothard" userId="0e53f415fda5f162" providerId="LiveId" clId="{2CB0FC92-F9FD-4970-8B51-EFD1AB31AF82}" dt="2019-10-04T01:43:34.407" v="5" actId="26606"/>
          <ac:spMkLst>
            <pc:docMk/>
            <pc:sldMk cId="2073185173" sldId="262"/>
            <ac:spMk id="11" creationId="{1855405F-37A2-4869-9154-F8BE3BECE6C3}"/>
          </ac:spMkLst>
        </pc:spChg>
        <pc:picChg chg="mod">
          <ac:chgData name="Sarah Gothard" userId="0e53f415fda5f162" providerId="LiveId" clId="{2CB0FC92-F9FD-4970-8B51-EFD1AB31AF82}" dt="2019-10-04T01:43:34.407" v="5" actId="26606"/>
          <ac:picMkLst>
            <pc:docMk/>
            <pc:sldMk cId="2073185173" sldId="262"/>
            <ac:picMk id="2" creationId="{36A50338-F1FB-46F4-A387-6919D5D2A30D}"/>
          </ac:picMkLst>
        </pc:picChg>
      </pc:sldChg>
      <pc:sldChg chg="addSp modSp mod setBg">
        <pc:chgData name="Sarah Gothard" userId="0e53f415fda5f162" providerId="LiveId" clId="{2CB0FC92-F9FD-4970-8B51-EFD1AB31AF82}" dt="2019-10-04T01:43:44.580" v="7" actId="26606"/>
        <pc:sldMkLst>
          <pc:docMk/>
          <pc:sldMk cId="2840097052" sldId="263"/>
        </pc:sldMkLst>
        <pc:spChg chg="mod ord">
          <ac:chgData name="Sarah Gothard" userId="0e53f415fda5f162" providerId="LiveId" clId="{2CB0FC92-F9FD-4970-8B51-EFD1AB31AF82}" dt="2019-10-04T01:43:44.580" v="7" actId="26606"/>
          <ac:spMkLst>
            <pc:docMk/>
            <pc:sldMk cId="2840097052" sldId="263"/>
            <ac:spMk id="4" creationId="{CA38EF5C-41D3-49E8-9F7A-E9C69D71C074}"/>
          </ac:spMkLst>
        </pc:spChg>
        <pc:spChg chg="add">
          <ac:chgData name="Sarah Gothard" userId="0e53f415fda5f162" providerId="LiveId" clId="{2CB0FC92-F9FD-4970-8B51-EFD1AB31AF82}" dt="2019-10-04T01:43:44.580" v="7" actId="26606"/>
          <ac:spMkLst>
            <pc:docMk/>
            <pc:sldMk cId="2840097052" sldId="263"/>
            <ac:spMk id="9" creationId="{01D0AF59-99C3-4251-AB9A-C966C6AD4400}"/>
          </ac:spMkLst>
        </pc:spChg>
        <pc:spChg chg="add">
          <ac:chgData name="Sarah Gothard" userId="0e53f415fda5f162" providerId="LiveId" clId="{2CB0FC92-F9FD-4970-8B51-EFD1AB31AF82}" dt="2019-10-04T01:43:44.580" v="7" actId="26606"/>
          <ac:spMkLst>
            <pc:docMk/>
            <pc:sldMk cId="2840097052" sldId="263"/>
            <ac:spMk id="11" creationId="{1855405F-37A2-4869-9154-F8BE3BECE6C3}"/>
          </ac:spMkLst>
        </pc:spChg>
        <pc:picChg chg="mod">
          <ac:chgData name="Sarah Gothard" userId="0e53f415fda5f162" providerId="LiveId" clId="{2CB0FC92-F9FD-4970-8B51-EFD1AB31AF82}" dt="2019-10-04T01:43:44.580" v="7" actId="26606"/>
          <ac:picMkLst>
            <pc:docMk/>
            <pc:sldMk cId="2840097052" sldId="263"/>
            <ac:picMk id="2" creationId="{5F51B033-C0A7-41DF-A82E-296EDE9DA58A}"/>
          </ac:picMkLst>
        </pc:picChg>
      </pc:sldChg>
      <pc:sldChg chg="addSp modSp mod setBg">
        <pc:chgData name="Sarah Gothard" userId="0e53f415fda5f162" providerId="LiveId" clId="{2CB0FC92-F9FD-4970-8B51-EFD1AB31AF82}" dt="2019-10-04T01:43:51.071" v="8" actId="26606"/>
        <pc:sldMkLst>
          <pc:docMk/>
          <pc:sldMk cId="1790071382" sldId="264"/>
        </pc:sldMkLst>
        <pc:spChg chg="mod ord">
          <ac:chgData name="Sarah Gothard" userId="0e53f415fda5f162" providerId="LiveId" clId="{2CB0FC92-F9FD-4970-8B51-EFD1AB31AF82}" dt="2019-10-04T01:43:51.071" v="8" actId="26606"/>
          <ac:spMkLst>
            <pc:docMk/>
            <pc:sldMk cId="1790071382" sldId="264"/>
            <ac:spMk id="4" creationId="{CA38EF5C-41D3-49E8-9F7A-E9C69D71C074}"/>
          </ac:spMkLst>
        </pc:spChg>
        <pc:spChg chg="add">
          <ac:chgData name="Sarah Gothard" userId="0e53f415fda5f162" providerId="LiveId" clId="{2CB0FC92-F9FD-4970-8B51-EFD1AB31AF82}" dt="2019-10-04T01:43:51.071" v="8" actId="26606"/>
          <ac:spMkLst>
            <pc:docMk/>
            <pc:sldMk cId="1790071382" sldId="264"/>
            <ac:spMk id="9" creationId="{01D0AF59-99C3-4251-AB9A-C966C6AD4400}"/>
          </ac:spMkLst>
        </pc:spChg>
        <pc:spChg chg="add">
          <ac:chgData name="Sarah Gothard" userId="0e53f415fda5f162" providerId="LiveId" clId="{2CB0FC92-F9FD-4970-8B51-EFD1AB31AF82}" dt="2019-10-04T01:43:51.071" v="8" actId="26606"/>
          <ac:spMkLst>
            <pc:docMk/>
            <pc:sldMk cId="1790071382" sldId="264"/>
            <ac:spMk id="11" creationId="{1855405F-37A2-4869-9154-F8BE3BECE6C3}"/>
          </ac:spMkLst>
        </pc:spChg>
        <pc:picChg chg="mod">
          <ac:chgData name="Sarah Gothard" userId="0e53f415fda5f162" providerId="LiveId" clId="{2CB0FC92-F9FD-4970-8B51-EFD1AB31AF82}" dt="2019-10-04T01:43:51.071" v="8" actId="26606"/>
          <ac:picMkLst>
            <pc:docMk/>
            <pc:sldMk cId="1790071382" sldId="264"/>
            <ac:picMk id="2" creationId="{E834F716-9309-4CBC-94C9-6A03DE254FD1}"/>
          </ac:picMkLst>
        </pc:picChg>
      </pc:sldChg>
      <pc:sldChg chg="addSp modSp mod setBg">
        <pc:chgData name="Sarah Gothard" userId="0e53f415fda5f162" providerId="LiveId" clId="{2CB0FC92-F9FD-4970-8B51-EFD1AB31AF82}" dt="2019-10-04T01:44:01.927" v="10" actId="26606"/>
        <pc:sldMkLst>
          <pc:docMk/>
          <pc:sldMk cId="1042994861" sldId="265"/>
        </pc:sldMkLst>
        <pc:spChg chg="mod ord">
          <ac:chgData name="Sarah Gothard" userId="0e53f415fda5f162" providerId="LiveId" clId="{2CB0FC92-F9FD-4970-8B51-EFD1AB31AF82}" dt="2019-10-04T01:44:01.927" v="10" actId="26606"/>
          <ac:spMkLst>
            <pc:docMk/>
            <pc:sldMk cId="1042994861" sldId="265"/>
            <ac:spMk id="4" creationId="{CA38EF5C-41D3-49E8-9F7A-E9C69D71C074}"/>
          </ac:spMkLst>
        </pc:spChg>
        <pc:spChg chg="add">
          <ac:chgData name="Sarah Gothard" userId="0e53f415fda5f162" providerId="LiveId" clId="{2CB0FC92-F9FD-4970-8B51-EFD1AB31AF82}" dt="2019-10-04T01:44:01.927" v="10" actId="26606"/>
          <ac:spMkLst>
            <pc:docMk/>
            <pc:sldMk cId="1042994861" sldId="265"/>
            <ac:spMk id="9" creationId="{01D0AF59-99C3-4251-AB9A-C966C6AD4400}"/>
          </ac:spMkLst>
        </pc:spChg>
        <pc:spChg chg="add">
          <ac:chgData name="Sarah Gothard" userId="0e53f415fda5f162" providerId="LiveId" clId="{2CB0FC92-F9FD-4970-8B51-EFD1AB31AF82}" dt="2019-10-04T01:44:01.927" v="10" actId="26606"/>
          <ac:spMkLst>
            <pc:docMk/>
            <pc:sldMk cId="1042994861" sldId="265"/>
            <ac:spMk id="11" creationId="{1855405F-37A2-4869-9154-F8BE3BECE6C3}"/>
          </ac:spMkLst>
        </pc:spChg>
        <pc:picChg chg="mod">
          <ac:chgData name="Sarah Gothard" userId="0e53f415fda5f162" providerId="LiveId" clId="{2CB0FC92-F9FD-4970-8B51-EFD1AB31AF82}" dt="2019-10-04T01:44:01.927" v="10" actId="26606"/>
          <ac:picMkLst>
            <pc:docMk/>
            <pc:sldMk cId="1042994861" sldId="265"/>
            <ac:picMk id="3" creationId="{F5C433A4-8233-4238-9EA4-0858EE0C8AD1}"/>
          </ac:picMkLst>
        </pc:picChg>
      </pc:sldChg>
      <pc:sldChg chg="addSp modSp mod setBg">
        <pc:chgData name="Sarah Gothard" userId="0e53f415fda5f162" providerId="LiveId" clId="{2CB0FC92-F9FD-4970-8B51-EFD1AB31AF82}" dt="2019-10-04T01:43:37.469" v="6" actId="26606"/>
        <pc:sldMkLst>
          <pc:docMk/>
          <pc:sldMk cId="2363069838" sldId="266"/>
        </pc:sldMkLst>
        <pc:spChg chg="mod ord">
          <ac:chgData name="Sarah Gothard" userId="0e53f415fda5f162" providerId="LiveId" clId="{2CB0FC92-F9FD-4970-8B51-EFD1AB31AF82}" dt="2019-10-04T01:43:37.469" v="6" actId="26606"/>
          <ac:spMkLst>
            <pc:docMk/>
            <pc:sldMk cId="2363069838" sldId="266"/>
            <ac:spMk id="4" creationId="{779D74E8-2CA7-4990-ADF7-F4D5B1DB2311}"/>
          </ac:spMkLst>
        </pc:spChg>
        <pc:spChg chg="add">
          <ac:chgData name="Sarah Gothard" userId="0e53f415fda5f162" providerId="LiveId" clId="{2CB0FC92-F9FD-4970-8B51-EFD1AB31AF82}" dt="2019-10-04T01:43:37.469" v="6" actId="26606"/>
          <ac:spMkLst>
            <pc:docMk/>
            <pc:sldMk cId="2363069838" sldId="266"/>
            <ac:spMk id="10" creationId="{01D0AF59-99C3-4251-AB9A-C966C6AD4400}"/>
          </ac:spMkLst>
        </pc:spChg>
        <pc:spChg chg="add">
          <ac:chgData name="Sarah Gothard" userId="0e53f415fda5f162" providerId="LiveId" clId="{2CB0FC92-F9FD-4970-8B51-EFD1AB31AF82}" dt="2019-10-04T01:43:37.469" v="6" actId="26606"/>
          <ac:spMkLst>
            <pc:docMk/>
            <pc:sldMk cId="2363069838" sldId="266"/>
            <ac:spMk id="12" creationId="{1855405F-37A2-4869-9154-F8BE3BECE6C3}"/>
          </ac:spMkLst>
        </pc:spChg>
        <pc:picChg chg="mod">
          <ac:chgData name="Sarah Gothard" userId="0e53f415fda5f162" providerId="LiveId" clId="{2CB0FC92-F9FD-4970-8B51-EFD1AB31AF82}" dt="2019-10-04T01:43:37.469" v="6" actId="26606"/>
          <ac:picMkLst>
            <pc:docMk/>
            <pc:sldMk cId="2363069838" sldId="266"/>
            <ac:picMk id="5" creationId="{66DBDE0C-323B-4D5E-99F7-CA7ECA833E68}"/>
          </ac:picMkLst>
        </pc:picChg>
      </pc:sldChg>
      <pc:sldChg chg="addSp delSp modSp mod setBg">
        <pc:chgData name="Sarah Gothard" userId="0e53f415fda5f162" providerId="LiveId" clId="{2CB0FC92-F9FD-4970-8B51-EFD1AB31AF82}" dt="2019-10-04T01:44:09.232" v="13" actId="26606"/>
        <pc:sldMkLst>
          <pc:docMk/>
          <pc:sldMk cId="1656519399" sldId="267"/>
        </pc:sldMkLst>
        <pc:spChg chg="mod ord">
          <ac:chgData name="Sarah Gothard" userId="0e53f415fda5f162" providerId="LiveId" clId="{2CB0FC92-F9FD-4970-8B51-EFD1AB31AF82}" dt="2019-10-04T01:44:09.232" v="13" actId="26606"/>
          <ac:spMkLst>
            <pc:docMk/>
            <pc:sldMk cId="1656519399" sldId="267"/>
            <ac:spMk id="4" creationId="{CA38EF5C-41D3-49E8-9F7A-E9C69D71C074}"/>
          </ac:spMkLst>
        </pc:spChg>
        <pc:spChg chg="add del">
          <ac:chgData name="Sarah Gothard" userId="0e53f415fda5f162" providerId="LiveId" clId="{2CB0FC92-F9FD-4970-8B51-EFD1AB31AF82}" dt="2019-10-04T01:44:09.217" v="12" actId="26606"/>
          <ac:spMkLst>
            <pc:docMk/>
            <pc:sldMk cId="1656519399" sldId="267"/>
            <ac:spMk id="9" creationId="{B9FF99BD-075F-4761-A995-6FC574BD25EA}"/>
          </ac:spMkLst>
        </pc:spChg>
        <pc:spChg chg="add del">
          <ac:chgData name="Sarah Gothard" userId="0e53f415fda5f162" providerId="LiveId" clId="{2CB0FC92-F9FD-4970-8B51-EFD1AB31AF82}" dt="2019-10-04T01:44:09.217" v="12" actId="26606"/>
          <ac:spMkLst>
            <pc:docMk/>
            <pc:sldMk cId="1656519399" sldId="267"/>
            <ac:spMk id="11" creationId="{A7B21A54-9BA3-4EA9-B460-5A829ADD9051}"/>
          </ac:spMkLst>
        </pc:spChg>
        <pc:spChg chg="add del">
          <ac:chgData name="Sarah Gothard" userId="0e53f415fda5f162" providerId="LiveId" clId="{2CB0FC92-F9FD-4970-8B51-EFD1AB31AF82}" dt="2019-10-04T01:44:09.217" v="12" actId="26606"/>
          <ac:spMkLst>
            <pc:docMk/>
            <pc:sldMk cId="1656519399" sldId="267"/>
            <ac:spMk id="13" creationId="{6FA8F714-B9D8-488A-8CCA-E9948FF913A9}"/>
          </ac:spMkLst>
        </pc:spChg>
        <pc:spChg chg="add">
          <ac:chgData name="Sarah Gothard" userId="0e53f415fda5f162" providerId="LiveId" clId="{2CB0FC92-F9FD-4970-8B51-EFD1AB31AF82}" dt="2019-10-04T01:44:09.232" v="13" actId="26606"/>
          <ac:spMkLst>
            <pc:docMk/>
            <pc:sldMk cId="1656519399" sldId="267"/>
            <ac:spMk id="15" creationId="{01D0AF59-99C3-4251-AB9A-C966C6AD4400}"/>
          </ac:spMkLst>
        </pc:spChg>
        <pc:spChg chg="add">
          <ac:chgData name="Sarah Gothard" userId="0e53f415fda5f162" providerId="LiveId" clId="{2CB0FC92-F9FD-4970-8B51-EFD1AB31AF82}" dt="2019-10-04T01:44:09.232" v="13" actId="26606"/>
          <ac:spMkLst>
            <pc:docMk/>
            <pc:sldMk cId="1656519399" sldId="267"/>
            <ac:spMk id="16" creationId="{1855405F-37A2-4869-9154-F8BE3BECE6C3}"/>
          </ac:spMkLst>
        </pc:spChg>
        <pc:picChg chg="mod">
          <ac:chgData name="Sarah Gothard" userId="0e53f415fda5f162" providerId="LiveId" clId="{2CB0FC92-F9FD-4970-8B51-EFD1AB31AF82}" dt="2019-10-04T01:44:09.232" v="13" actId="26606"/>
          <ac:picMkLst>
            <pc:docMk/>
            <pc:sldMk cId="1656519399" sldId="267"/>
            <ac:picMk id="2" creationId="{379D647C-0D25-45AD-934A-51172EDC583C}"/>
          </ac:picMkLst>
        </pc:picChg>
      </pc:sldChg>
      <pc:sldChg chg="addSp modSp mod setBg">
        <pc:chgData name="Sarah Gothard" userId="0e53f415fda5f162" providerId="LiveId" clId="{2CB0FC92-F9FD-4970-8B51-EFD1AB31AF82}" dt="2019-10-04T01:44:12.887" v="14" actId="26606"/>
        <pc:sldMkLst>
          <pc:docMk/>
          <pc:sldMk cId="1367543294" sldId="268"/>
        </pc:sldMkLst>
        <pc:spChg chg="mod ord">
          <ac:chgData name="Sarah Gothard" userId="0e53f415fda5f162" providerId="LiveId" clId="{2CB0FC92-F9FD-4970-8B51-EFD1AB31AF82}" dt="2019-10-04T01:44:12.887" v="14" actId="26606"/>
          <ac:spMkLst>
            <pc:docMk/>
            <pc:sldMk cId="1367543294" sldId="268"/>
            <ac:spMk id="4" creationId="{CA38EF5C-41D3-49E8-9F7A-E9C69D71C074}"/>
          </ac:spMkLst>
        </pc:spChg>
        <pc:spChg chg="add">
          <ac:chgData name="Sarah Gothard" userId="0e53f415fda5f162" providerId="LiveId" clId="{2CB0FC92-F9FD-4970-8B51-EFD1AB31AF82}" dt="2019-10-04T01:44:12.887" v="14" actId="26606"/>
          <ac:spMkLst>
            <pc:docMk/>
            <pc:sldMk cId="1367543294" sldId="268"/>
            <ac:spMk id="9" creationId="{01D0AF59-99C3-4251-AB9A-C966C6AD4400}"/>
          </ac:spMkLst>
        </pc:spChg>
        <pc:spChg chg="add">
          <ac:chgData name="Sarah Gothard" userId="0e53f415fda5f162" providerId="LiveId" clId="{2CB0FC92-F9FD-4970-8B51-EFD1AB31AF82}" dt="2019-10-04T01:44:12.887" v="14" actId="26606"/>
          <ac:spMkLst>
            <pc:docMk/>
            <pc:sldMk cId="1367543294" sldId="268"/>
            <ac:spMk id="11" creationId="{1855405F-37A2-4869-9154-F8BE3BECE6C3}"/>
          </ac:spMkLst>
        </pc:spChg>
        <pc:picChg chg="mod">
          <ac:chgData name="Sarah Gothard" userId="0e53f415fda5f162" providerId="LiveId" clId="{2CB0FC92-F9FD-4970-8B51-EFD1AB31AF82}" dt="2019-10-04T01:44:12.887" v="14" actId="26606"/>
          <ac:picMkLst>
            <pc:docMk/>
            <pc:sldMk cId="1367543294" sldId="268"/>
            <ac:picMk id="2" creationId="{36A50338-F1FB-46F4-A387-6919D5D2A30D}"/>
          </ac:picMkLst>
        </pc:picChg>
      </pc:sldChg>
      <pc:sldChg chg="addSp modSp mod setBg">
        <pc:chgData name="Sarah Gothard" userId="0e53f415fda5f162" providerId="LiveId" clId="{2CB0FC92-F9FD-4970-8B51-EFD1AB31AF82}" dt="2019-10-04T01:44:23.542" v="15" actId="26606"/>
        <pc:sldMkLst>
          <pc:docMk/>
          <pc:sldMk cId="2034642393" sldId="269"/>
        </pc:sldMkLst>
        <pc:spChg chg="mod ord">
          <ac:chgData name="Sarah Gothard" userId="0e53f415fda5f162" providerId="LiveId" clId="{2CB0FC92-F9FD-4970-8B51-EFD1AB31AF82}" dt="2019-10-04T01:44:23.542" v="15" actId="26606"/>
          <ac:spMkLst>
            <pc:docMk/>
            <pc:sldMk cId="2034642393" sldId="269"/>
            <ac:spMk id="4" creationId="{779D74E8-2CA7-4990-ADF7-F4D5B1DB2311}"/>
          </ac:spMkLst>
        </pc:spChg>
        <pc:spChg chg="add">
          <ac:chgData name="Sarah Gothard" userId="0e53f415fda5f162" providerId="LiveId" clId="{2CB0FC92-F9FD-4970-8B51-EFD1AB31AF82}" dt="2019-10-04T01:44:23.542" v="15" actId="26606"/>
          <ac:spMkLst>
            <pc:docMk/>
            <pc:sldMk cId="2034642393" sldId="269"/>
            <ac:spMk id="10" creationId="{01D0AF59-99C3-4251-AB9A-C966C6AD4400}"/>
          </ac:spMkLst>
        </pc:spChg>
        <pc:spChg chg="add">
          <ac:chgData name="Sarah Gothard" userId="0e53f415fda5f162" providerId="LiveId" clId="{2CB0FC92-F9FD-4970-8B51-EFD1AB31AF82}" dt="2019-10-04T01:44:23.542" v="15" actId="26606"/>
          <ac:spMkLst>
            <pc:docMk/>
            <pc:sldMk cId="2034642393" sldId="269"/>
            <ac:spMk id="12" creationId="{1855405F-37A2-4869-9154-F8BE3BECE6C3}"/>
          </ac:spMkLst>
        </pc:spChg>
        <pc:picChg chg="mod">
          <ac:chgData name="Sarah Gothard" userId="0e53f415fda5f162" providerId="LiveId" clId="{2CB0FC92-F9FD-4970-8B51-EFD1AB31AF82}" dt="2019-10-04T01:44:23.542" v="15" actId="26606"/>
          <ac:picMkLst>
            <pc:docMk/>
            <pc:sldMk cId="2034642393" sldId="269"/>
            <ac:picMk id="5" creationId="{66DBDE0C-323B-4D5E-99F7-CA7ECA833E68}"/>
          </ac:picMkLst>
        </pc:picChg>
      </pc:sldChg>
      <pc:sldChg chg="addSp modSp mod setBg">
        <pc:chgData name="Sarah Gothard" userId="0e53f415fda5f162" providerId="LiveId" clId="{2CB0FC92-F9FD-4970-8B51-EFD1AB31AF82}" dt="2019-10-04T01:44:26.931" v="16" actId="26606"/>
        <pc:sldMkLst>
          <pc:docMk/>
          <pc:sldMk cId="810941847" sldId="270"/>
        </pc:sldMkLst>
        <pc:spChg chg="mod ord">
          <ac:chgData name="Sarah Gothard" userId="0e53f415fda5f162" providerId="LiveId" clId="{2CB0FC92-F9FD-4970-8B51-EFD1AB31AF82}" dt="2019-10-04T01:44:26.931" v="16" actId="26606"/>
          <ac:spMkLst>
            <pc:docMk/>
            <pc:sldMk cId="810941847" sldId="270"/>
            <ac:spMk id="4" creationId="{CA38EF5C-41D3-49E8-9F7A-E9C69D71C074}"/>
          </ac:spMkLst>
        </pc:spChg>
        <pc:spChg chg="add">
          <ac:chgData name="Sarah Gothard" userId="0e53f415fda5f162" providerId="LiveId" clId="{2CB0FC92-F9FD-4970-8B51-EFD1AB31AF82}" dt="2019-10-04T01:44:26.931" v="16" actId="26606"/>
          <ac:spMkLst>
            <pc:docMk/>
            <pc:sldMk cId="810941847" sldId="270"/>
            <ac:spMk id="9" creationId="{01D0AF59-99C3-4251-AB9A-C966C6AD4400}"/>
          </ac:spMkLst>
        </pc:spChg>
        <pc:spChg chg="add">
          <ac:chgData name="Sarah Gothard" userId="0e53f415fda5f162" providerId="LiveId" clId="{2CB0FC92-F9FD-4970-8B51-EFD1AB31AF82}" dt="2019-10-04T01:44:26.931" v="16" actId="26606"/>
          <ac:spMkLst>
            <pc:docMk/>
            <pc:sldMk cId="810941847" sldId="270"/>
            <ac:spMk id="11" creationId="{1855405F-37A2-4869-9154-F8BE3BECE6C3}"/>
          </ac:spMkLst>
        </pc:spChg>
        <pc:picChg chg="mod">
          <ac:chgData name="Sarah Gothard" userId="0e53f415fda5f162" providerId="LiveId" clId="{2CB0FC92-F9FD-4970-8B51-EFD1AB31AF82}" dt="2019-10-04T01:44:26.931" v="16" actId="26606"/>
          <ac:picMkLst>
            <pc:docMk/>
            <pc:sldMk cId="810941847" sldId="270"/>
            <ac:picMk id="2" creationId="{5F51B033-C0A7-41DF-A82E-296EDE9DA58A}"/>
          </ac:picMkLst>
        </pc:picChg>
      </pc:sldChg>
      <pc:sldChg chg="addSp modSp mod setBg">
        <pc:chgData name="Sarah Gothard" userId="0e53f415fda5f162" providerId="LiveId" clId="{2CB0FC92-F9FD-4970-8B51-EFD1AB31AF82}" dt="2019-10-04T01:43:57.680" v="9" actId="26606"/>
        <pc:sldMkLst>
          <pc:docMk/>
          <pc:sldMk cId="1357261575" sldId="271"/>
        </pc:sldMkLst>
        <pc:spChg chg="mod ord">
          <ac:chgData name="Sarah Gothard" userId="0e53f415fda5f162" providerId="LiveId" clId="{2CB0FC92-F9FD-4970-8B51-EFD1AB31AF82}" dt="2019-10-04T01:43:57.680" v="9" actId="26606"/>
          <ac:spMkLst>
            <pc:docMk/>
            <pc:sldMk cId="1357261575" sldId="271"/>
            <ac:spMk id="4" creationId="{CA38EF5C-41D3-49E8-9F7A-E9C69D71C074}"/>
          </ac:spMkLst>
        </pc:spChg>
        <pc:spChg chg="add">
          <ac:chgData name="Sarah Gothard" userId="0e53f415fda5f162" providerId="LiveId" clId="{2CB0FC92-F9FD-4970-8B51-EFD1AB31AF82}" dt="2019-10-04T01:43:57.680" v="9" actId="26606"/>
          <ac:spMkLst>
            <pc:docMk/>
            <pc:sldMk cId="1357261575" sldId="271"/>
            <ac:spMk id="10" creationId="{01D0AF59-99C3-4251-AB9A-C966C6AD4400}"/>
          </ac:spMkLst>
        </pc:spChg>
        <pc:spChg chg="add">
          <ac:chgData name="Sarah Gothard" userId="0e53f415fda5f162" providerId="LiveId" clId="{2CB0FC92-F9FD-4970-8B51-EFD1AB31AF82}" dt="2019-10-04T01:43:57.680" v="9" actId="26606"/>
          <ac:spMkLst>
            <pc:docMk/>
            <pc:sldMk cId="1357261575" sldId="271"/>
            <ac:spMk id="12" creationId="{1855405F-37A2-4869-9154-F8BE3BECE6C3}"/>
          </ac:spMkLst>
        </pc:spChg>
        <pc:picChg chg="mod">
          <ac:chgData name="Sarah Gothard" userId="0e53f415fda5f162" providerId="LiveId" clId="{2CB0FC92-F9FD-4970-8B51-EFD1AB31AF82}" dt="2019-10-04T01:43:57.680" v="9" actId="26606"/>
          <ac:picMkLst>
            <pc:docMk/>
            <pc:sldMk cId="1357261575" sldId="271"/>
            <ac:picMk id="5" creationId="{A20AE964-0EED-4569-A7B2-923C83BE7252}"/>
          </ac:picMkLst>
        </pc:picChg>
      </pc:sldChg>
      <pc:sldChg chg="addSp modSp mod setBg">
        <pc:chgData name="Sarah Gothard" userId="0e53f415fda5f162" providerId="LiveId" clId="{2CB0FC92-F9FD-4970-8B51-EFD1AB31AF82}" dt="2019-10-04T01:44:30.280" v="17" actId="26606"/>
        <pc:sldMkLst>
          <pc:docMk/>
          <pc:sldMk cId="1699908357" sldId="272"/>
        </pc:sldMkLst>
        <pc:spChg chg="mod ord">
          <ac:chgData name="Sarah Gothard" userId="0e53f415fda5f162" providerId="LiveId" clId="{2CB0FC92-F9FD-4970-8B51-EFD1AB31AF82}" dt="2019-10-04T01:44:30.280" v="17" actId="26606"/>
          <ac:spMkLst>
            <pc:docMk/>
            <pc:sldMk cId="1699908357" sldId="272"/>
            <ac:spMk id="4" creationId="{CA419EDD-3D5D-4277-9C69-9DB46FF486E5}"/>
          </ac:spMkLst>
        </pc:spChg>
        <pc:spChg chg="add">
          <ac:chgData name="Sarah Gothard" userId="0e53f415fda5f162" providerId="LiveId" clId="{2CB0FC92-F9FD-4970-8B51-EFD1AB31AF82}" dt="2019-10-04T01:44:30.280" v="17" actId="26606"/>
          <ac:spMkLst>
            <pc:docMk/>
            <pc:sldMk cId="1699908357" sldId="272"/>
            <ac:spMk id="10" creationId="{01D0AF59-99C3-4251-AB9A-C966C6AD4400}"/>
          </ac:spMkLst>
        </pc:spChg>
        <pc:spChg chg="add">
          <ac:chgData name="Sarah Gothard" userId="0e53f415fda5f162" providerId="LiveId" clId="{2CB0FC92-F9FD-4970-8B51-EFD1AB31AF82}" dt="2019-10-04T01:44:30.280" v="17" actId="26606"/>
          <ac:spMkLst>
            <pc:docMk/>
            <pc:sldMk cId="1699908357" sldId="272"/>
            <ac:spMk id="12" creationId="{1855405F-37A2-4869-9154-F8BE3BECE6C3}"/>
          </ac:spMkLst>
        </pc:spChg>
        <pc:picChg chg="mod">
          <ac:chgData name="Sarah Gothard" userId="0e53f415fda5f162" providerId="LiveId" clId="{2CB0FC92-F9FD-4970-8B51-EFD1AB31AF82}" dt="2019-10-04T01:44:30.280" v="17" actId="26606"/>
          <ac:picMkLst>
            <pc:docMk/>
            <pc:sldMk cId="1699908357" sldId="272"/>
            <ac:picMk id="5" creationId="{C1A29F1B-C48D-4EA8-995C-0BD6C8E06B41}"/>
          </ac:picMkLst>
        </pc:picChg>
      </pc:sldChg>
      <pc:sldChg chg="addSp modSp mod setBg">
        <pc:chgData name="Sarah Gothard" userId="0e53f415fda5f162" providerId="LiveId" clId="{2CB0FC92-F9FD-4970-8B51-EFD1AB31AF82}" dt="2019-10-04T01:44:41.477" v="19" actId="26606"/>
        <pc:sldMkLst>
          <pc:docMk/>
          <pc:sldMk cId="3963032859" sldId="273"/>
        </pc:sldMkLst>
        <pc:spChg chg="mod ord">
          <ac:chgData name="Sarah Gothard" userId="0e53f415fda5f162" providerId="LiveId" clId="{2CB0FC92-F9FD-4970-8B51-EFD1AB31AF82}" dt="2019-10-04T01:44:41.477" v="19" actId="26606"/>
          <ac:spMkLst>
            <pc:docMk/>
            <pc:sldMk cId="3963032859" sldId="273"/>
            <ac:spMk id="4" creationId="{CA38EF5C-41D3-49E8-9F7A-E9C69D71C074}"/>
          </ac:spMkLst>
        </pc:spChg>
        <pc:spChg chg="add">
          <ac:chgData name="Sarah Gothard" userId="0e53f415fda5f162" providerId="LiveId" clId="{2CB0FC92-F9FD-4970-8B51-EFD1AB31AF82}" dt="2019-10-04T01:44:41.477" v="19" actId="26606"/>
          <ac:spMkLst>
            <pc:docMk/>
            <pc:sldMk cId="3963032859" sldId="273"/>
            <ac:spMk id="9" creationId="{01D0AF59-99C3-4251-AB9A-C966C6AD4400}"/>
          </ac:spMkLst>
        </pc:spChg>
        <pc:spChg chg="add">
          <ac:chgData name="Sarah Gothard" userId="0e53f415fda5f162" providerId="LiveId" clId="{2CB0FC92-F9FD-4970-8B51-EFD1AB31AF82}" dt="2019-10-04T01:44:41.477" v="19" actId="26606"/>
          <ac:spMkLst>
            <pc:docMk/>
            <pc:sldMk cId="3963032859" sldId="273"/>
            <ac:spMk id="11" creationId="{1855405F-37A2-4869-9154-F8BE3BECE6C3}"/>
          </ac:spMkLst>
        </pc:spChg>
        <pc:picChg chg="mod">
          <ac:chgData name="Sarah Gothard" userId="0e53f415fda5f162" providerId="LiveId" clId="{2CB0FC92-F9FD-4970-8B51-EFD1AB31AF82}" dt="2019-10-04T01:44:41.477" v="19" actId="26606"/>
          <ac:picMkLst>
            <pc:docMk/>
            <pc:sldMk cId="3963032859" sldId="273"/>
            <ac:picMk id="3" creationId="{F5C433A4-8233-4238-9EA4-0858EE0C8AD1}"/>
          </ac:picMkLst>
        </pc:picChg>
      </pc:sldChg>
      <pc:sldChg chg="addSp modSp mod setBg">
        <pc:chgData name="Sarah Gothard" userId="0e53f415fda5f162" providerId="LiveId" clId="{2CB0FC92-F9FD-4970-8B51-EFD1AB31AF82}" dt="2019-10-04T01:44:47.545" v="20" actId="26606"/>
        <pc:sldMkLst>
          <pc:docMk/>
          <pc:sldMk cId="53692263" sldId="274"/>
        </pc:sldMkLst>
        <pc:spChg chg="mod ord">
          <ac:chgData name="Sarah Gothard" userId="0e53f415fda5f162" providerId="LiveId" clId="{2CB0FC92-F9FD-4970-8B51-EFD1AB31AF82}" dt="2019-10-04T01:44:47.545" v="20" actId="26606"/>
          <ac:spMkLst>
            <pc:docMk/>
            <pc:sldMk cId="53692263" sldId="274"/>
            <ac:spMk id="4" creationId="{CA38EF5C-41D3-49E8-9F7A-E9C69D71C074}"/>
          </ac:spMkLst>
        </pc:spChg>
        <pc:spChg chg="add">
          <ac:chgData name="Sarah Gothard" userId="0e53f415fda5f162" providerId="LiveId" clId="{2CB0FC92-F9FD-4970-8B51-EFD1AB31AF82}" dt="2019-10-04T01:44:47.545" v="20" actId="26606"/>
          <ac:spMkLst>
            <pc:docMk/>
            <pc:sldMk cId="53692263" sldId="274"/>
            <ac:spMk id="9" creationId="{01D0AF59-99C3-4251-AB9A-C966C6AD4400}"/>
          </ac:spMkLst>
        </pc:spChg>
        <pc:spChg chg="add">
          <ac:chgData name="Sarah Gothard" userId="0e53f415fda5f162" providerId="LiveId" clId="{2CB0FC92-F9FD-4970-8B51-EFD1AB31AF82}" dt="2019-10-04T01:44:47.545" v="20" actId="26606"/>
          <ac:spMkLst>
            <pc:docMk/>
            <pc:sldMk cId="53692263" sldId="274"/>
            <ac:spMk id="11" creationId="{1855405F-37A2-4869-9154-F8BE3BECE6C3}"/>
          </ac:spMkLst>
        </pc:spChg>
        <pc:picChg chg="mod">
          <ac:chgData name="Sarah Gothard" userId="0e53f415fda5f162" providerId="LiveId" clId="{2CB0FC92-F9FD-4970-8B51-EFD1AB31AF82}" dt="2019-10-04T01:44:47.545" v="20" actId="26606"/>
          <ac:picMkLst>
            <pc:docMk/>
            <pc:sldMk cId="53692263" sldId="274"/>
            <ac:picMk id="2" creationId="{379D647C-0D25-45AD-934A-51172EDC583C}"/>
          </ac:picMkLst>
        </pc:picChg>
      </pc:sldChg>
      <pc:sldChg chg="addSp modSp mod setBg">
        <pc:chgData name="Sarah Gothard" userId="0e53f415fda5f162" providerId="LiveId" clId="{2CB0FC92-F9FD-4970-8B51-EFD1AB31AF82}" dt="2019-10-04T01:44:50.103" v="21" actId="26606"/>
        <pc:sldMkLst>
          <pc:docMk/>
          <pc:sldMk cId="2815791113" sldId="275"/>
        </pc:sldMkLst>
        <pc:spChg chg="mod ord">
          <ac:chgData name="Sarah Gothard" userId="0e53f415fda5f162" providerId="LiveId" clId="{2CB0FC92-F9FD-4970-8B51-EFD1AB31AF82}" dt="2019-10-04T01:44:50.103" v="21" actId="26606"/>
          <ac:spMkLst>
            <pc:docMk/>
            <pc:sldMk cId="2815791113" sldId="275"/>
            <ac:spMk id="4" creationId="{CA38EF5C-41D3-49E8-9F7A-E9C69D71C074}"/>
          </ac:spMkLst>
        </pc:spChg>
        <pc:spChg chg="add">
          <ac:chgData name="Sarah Gothard" userId="0e53f415fda5f162" providerId="LiveId" clId="{2CB0FC92-F9FD-4970-8B51-EFD1AB31AF82}" dt="2019-10-04T01:44:50.103" v="21" actId="26606"/>
          <ac:spMkLst>
            <pc:docMk/>
            <pc:sldMk cId="2815791113" sldId="275"/>
            <ac:spMk id="9" creationId="{01D0AF59-99C3-4251-AB9A-C966C6AD4400}"/>
          </ac:spMkLst>
        </pc:spChg>
        <pc:spChg chg="add">
          <ac:chgData name="Sarah Gothard" userId="0e53f415fda5f162" providerId="LiveId" clId="{2CB0FC92-F9FD-4970-8B51-EFD1AB31AF82}" dt="2019-10-04T01:44:50.103" v="21" actId="26606"/>
          <ac:spMkLst>
            <pc:docMk/>
            <pc:sldMk cId="2815791113" sldId="275"/>
            <ac:spMk id="11" creationId="{1855405F-37A2-4869-9154-F8BE3BECE6C3}"/>
          </ac:spMkLst>
        </pc:spChg>
        <pc:picChg chg="mod">
          <ac:chgData name="Sarah Gothard" userId="0e53f415fda5f162" providerId="LiveId" clId="{2CB0FC92-F9FD-4970-8B51-EFD1AB31AF82}" dt="2019-10-04T01:44:50.103" v="21" actId="26606"/>
          <ac:picMkLst>
            <pc:docMk/>
            <pc:sldMk cId="2815791113" sldId="275"/>
            <ac:picMk id="2" creationId="{36A50338-F1FB-46F4-A387-6919D5D2A30D}"/>
          </ac:picMkLst>
        </pc:picChg>
      </pc:sldChg>
      <pc:sldChg chg="addSp modSp mod setBg">
        <pc:chgData name="Sarah Gothard" userId="0e53f415fda5f162" providerId="LiveId" clId="{2CB0FC92-F9FD-4970-8B51-EFD1AB31AF82}" dt="2019-10-04T01:44:56.607" v="22" actId="26606"/>
        <pc:sldMkLst>
          <pc:docMk/>
          <pc:sldMk cId="547766749" sldId="276"/>
        </pc:sldMkLst>
        <pc:spChg chg="mod ord">
          <ac:chgData name="Sarah Gothard" userId="0e53f415fda5f162" providerId="LiveId" clId="{2CB0FC92-F9FD-4970-8B51-EFD1AB31AF82}" dt="2019-10-04T01:44:56.607" v="22" actId="26606"/>
          <ac:spMkLst>
            <pc:docMk/>
            <pc:sldMk cId="547766749" sldId="276"/>
            <ac:spMk id="4" creationId="{779D74E8-2CA7-4990-ADF7-F4D5B1DB2311}"/>
          </ac:spMkLst>
        </pc:spChg>
        <pc:spChg chg="add">
          <ac:chgData name="Sarah Gothard" userId="0e53f415fda5f162" providerId="LiveId" clId="{2CB0FC92-F9FD-4970-8B51-EFD1AB31AF82}" dt="2019-10-04T01:44:56.607" v="22" actId="26606"/>
          <ac:spMkLst>
            <pc:docMk/>
            <pc:sldMk cId="547766749" sldId="276"/>
            <ac:spMk id="10" creationId="{01D0AF59-99C3-4251-AB9A-C966C6AD4400}"/>
          </ac:spMkLst>
        </pc:spChg>
        <pc:spChg chg="add">
          <ac:chgData name="Sarah Gothard" userId="0e53f415fda5f162" providerId="LiveId" clId="{2CB0FC92-F9FD-4970-8B51-EFD1AB31AF82}" dt="2019-10-04T01:44:56.607" v="22" actId="26606"/>
          <ac:spMkLst>
            <pc:docMk/>
            <pc:sldMk cId="547766749" sldId="276"/>
            <ac:spMk id="12" creationId="{1855405F-37A2-4869-9154-F8BE3BECE6C3}"/>
          </ac:spMkLst>
        </pc:spChg>
        <pc:picChg chg="mod">
          <ac:chgData name="Sarah Gothard" userId="0e53f415fda5f162" providerId="LiveId" clId="{2CB0FC92-F9FD-4970-8B51-EFD1AB31AF82}" dt="2019-10-04T01:44:56.607" v="22" actId="26606"/>
          <ac:picMkLst>
            <pc:docMk/>
            <pc:sldMk cId="547766749" sldId="276"/>
            <ac:picMk id="5" creationId="{66DBDE0C-323B-4D5E-99F7-CA7ECA833E68}"/>
          </ac:picMkLst>
        </pc:picChg>
      </pc:sldChg>
      <pc:sldChg chg="addSp modSp mod setBg">
        <pc:chgData name="Sarah Gothard" userId="0e53f415fda5f162" providerId="LiveId" clId="{2CB0FC92-F9FD-4970-8B51-EFD1AB31AF82}" dt="2019-10-04T01:45:01.020" v="23" actId="26606"/>
        <pc:sldMkLst>
          <pc:docMk/>
          <pc:sldMk cId="884877799" sldId="277"/>
        </pc:sldMkLst>
        <pc:spChg chg="mod ord">
          <ac:chgData name="Sarah Gothard" userId="0e53f415fda5f162" providerId="LiveId" clId="{2CB0FC92-F9FD-4970-8B51-EFD1AB31AF82}" dt="2019-10-04T01:45:01.020" v="23" actId="26606"/>
          <ac:spMkLst>
            <pc:docMk/>
            <pc:sldMk cId="884877799" sldId="277"/>
            <ac:spMk id="4" creationId="{CA38EF5C-41D3-49E8-9F7A-E9C69D71C074}"/>
          </ac:spMkLst>
        </pc:spChg>
        <pc:spChg chg="add">
          <ac:chgData name="Sarah Gothard" userId="0e53f415fda5f162" providerId="LiveId" clId="{2CB0FC92-F9FD-4970-8B51-EFD1AB31AF82}" dt="2019-10-04T01:45:01.020" v="23" actId="26606"/>
          <ac:spMkLst>
            <pc:docMk/>
            <pc:sldMk cId="884877799" sldId="277"/>
            <ac:spMk id="9" creationId="{01D0AF59-99C3-4251-AB9A-C966C6AD4400}"/>
          </ac:spMkLst>
        </pc:spChg>
        <pc:spChg chg="add">
          <ac:chgData name="Sarah Gothard" userId="0e53f415fda5f162" providerId="LiveId" clId="{2CB0FC92-F9FD-4970-8B51-EFD1AB31AF82}" dt="2019-10-04T01:45:01.020" v="23" actId="26606"/>
          <ac:spMkLst>
            <pc:docMk/>
            <pc:sldMk cId="884877799" sldId="277"/>
            <ac:spMk id="11" creationId="{1855405F-37A2-4869-9154-F8BE3BECE6C3}"/>
          </ac:spMkLst>
        </pc:spChg>
        <pc:picChg chg="mod">
          <ac:chgData name="Sarah Gothard" userId="0e53f415fda5f162" providerId="LiveId" clId="{2CB0FC92-F9FD-4970-8B51-EFD1AB31AF82}" dt="2019-10-04T01:45:01.020" v="23" actId="26606"/>
          <ac:picMkLst>
            <pc:docMk/>
            <pc:sldMk cId="884877799" sldId="277"/>
            <ac:picMk id="2" creationId="{5F51B033-C0A7-41DF-A82E-296EDE9DA58A}"/>
          </ac:picMkLst>
        </pc:picChg>
      </pc:sldChg>
      <pc:sldChg chg="addSp modSp mod setBg">
        <pc:chgData name="Sarah Gothard" userId="0e53f415fda5f162" providerId="LiveId" clId="{2CB0FC92-F9FD-4970-8B51-EFD1AB31AF82}" dt="2019-10-04T01:44:37.022" v="18" actId="26606"/>
        <pc:sldMkLst>
          <pc:docMk/>
          <pc:sldMk cId="1527468547" sldId="278"/>
        </pc:sldMkLst>
        <pc:spChg chg="mod ord">
          <ac:chgData name="Sarah Gothard" userId="0e53f415fda5f162" providerId="LiveId" clId="{2CB0FC92-F9FD-4970-8B51-EFD1AB31AF82}" dt="2019-10-04T01:44:37.022" v="18" actId="26606"/>
          <ac:spMkLst>
            <pc:docMk/>
            <pc:sldMk cId="1527468547" sldId="278"/>
            <ac:spMk id="4" creationId="{CA419EDD-3D5D-4277-9C69-9DB46FF486E5}"/>
          </ac:spMkLst>
        </pc:spChg>
        <pc:spChg chg="add">
          <ac:chgData name="Sarah Gothard" userId="0e53f415fda5f162" providerId="LiveId" clId="{2CB0FC92-F9FD-4970-8B51-EFD1AB31AF82}" dt="2019-10-04T01:44:37.022" v="18" actId="26606"/>
          <ac:spMkLst>
            <pc:docMk/>
            <pc:sldMk cId="1527468547" sldId="278"/>
            <ac:spMk id="11" creationId="{01D0AF59-99C3-4251-AB9A-C966C6AD4400}"/>
          </ac:spMkLst>
        </pc:spChg>
        <pc:spChg chg="add">
          <ac:chgData name="Sarah Gothard" userId="0e53f415fda5f162" providerId="LiveId" clId="{2CB0FC92-F9FD-4970-8B51-EFD1AB31AF82}" dt="2019-10-04T01:44:37.022" v="18" actId="26606"/>
          <ac:spMkLst>
            <pc:docMk/>
            <pc:sldMk cId="1527468547" sldId="278"/>
            <ac:spMk id="13" creationId="{1855405F-37A2-4869-9154-F8BE3BECE6C3}"/>
          </ac:spMkLst>
        </pc:spChg>
        <pc:picChg chg="mod">
          <ac:chgData name="Sarah Gothard" userId="0e53f415fda5f162" providerId="LiveId" clId="{2CB0FC92-F9FD-4970-8B51-EFD1AB31AF82}" dt="2019-10-04T01:44:37.022" v="18" actId="26606"/>
          <ac:picMkLst>
            <pc:docMk/>
            <pc:sldMk cId="1527468547" sldId="278"/>
            <ac:picMk id="6" creationId="{0CFF9296-D78A-48C7-A818-B9D7E83E0DA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5/22/2025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5/22/2025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a:p>
        </p:txBody>
      </p:sp>
    </p:spTree>
    <p:extLst>
      <p:ext uri="{BB962C8B-B14F-4D97-AF65-F5344CB8AC3E}">
        <p14:creationId xmlns:p14="http://schemas.microsoft.com/office/powerpoint/2010/main" val="381101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2093477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D7BF4-49D0-4E7E-9603-E5606BF76A6C}" type="datetime1">
              <a:rPr lang="en-US" smtClean="0"/>
              <a:t>5/22/2025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9194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CBC115-89E0-40DB-A93B-73EEAC882DC1}" type="datetime1">
              <a:rPr lang="en-US" smtClean="0"/>
              <a:t>5/22/2025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328202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73D652-75A3-4010-ADC6-F7C470938421}" type="datetime1">
              <a:rPr lang="en-US" smtClean="0"/>
              <a:t>5/22/2025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2529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C2F57-76F5-4656-AD4F-96CCC56AD304}" type="datetime1">
              <a:rPr lang="en-US" smtClean="0"/>
              <a:t>5/22/2025</a:t>
            </a:fld>
            <a:endParaRPr lang="en-US" dirty="0"/>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2745410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C9C6F5-F17D-44E9-ABAF-74CFED5681E8}" type="datetime1">
              <a:rPr lang="en-US" smtClean="0"/>
              <a:t>5/22/2025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538928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214EAE8-9DAF-4533-8441-96A550BCFEDF}" type="datetime1">
              <a:rPr lang="en-US" smtClean="0"/>
              <a:t>5/22/2025</a:t>
            </a:fld>
            <a:endParaRPr lang="en-US" dirty="0"/>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a:p>
        </p:txBody>
      </p:sp>
    </p:spTree>
    <p:extLst>
      <p:ext uri="{BB962C8B-B14F-4D97-AF65-F5344CB8AC3E}">
        <p14:creationId xmlns:p14="http://schemas.microsoft.com/office/powerpoint/2010/main" val="144488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51CDB4-547F-4E1F-B8EB-BD82AC3A03FF}" type="datetime1">
              <a:rPr lang="en-US" smtClean="0"/>
              <a:t>5/22/2025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18441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78908A-91C1-44B6-89B0-49C85A71EA51}" type="datetime1">
              <a:rPr lang="en-US" smtClean="0"/>
              <a:t>5/22/2025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74677088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AB96F-1878-5462-337E-1519409E1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2E81C1-9606-0AD5-08BE-2C811FD01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35D3A-8A1E-6B7C-6CBB-C54C2E4F77AF}"/>
              </a:ext>
            </a:extLst>
          </p:cNvPr>
          <p:cNvSpPr>
            <a:spLocks noGrp="1"/>
          </p:cNvSpPr>
          <p:nvPr>
            <p:ph type="dt" sz="half" idx="10"/>
          </p:nvPr>
        </p:nvSpPr>
        <p:spPr/>
        <p:txBody>
          <a:bodyPr/>
          <a:lstStyle/>
          <a:p>
            <a:fld id="{F21EB494-17DB-4528-A842-06CD74B0B069}" type="datetime1">
              <a:rPr lang="en-US" smtClean="0"/>
              <a:t>5/22/2025</a:t>
            </a:fld>
            <a:endParaRPr lang="en-US"/>
          </a:p>
        </p:txBody>
      </p:sp>
      <p:sp>
        <p:nvSpPr>
          <p:cNvPr id="5" name="Footer Placeholder 4">
            <a:extLst>
              <a:ext uri="{FF2B5EF4-FFF2-40B4-BE49-F238E27FC236}">
                <a16:creationId xmlns:a16="http://schemas.microsoft.com/office/drawing/2014/main" id="{4082019E-E733-C322-D1D3-F261ACB3F1B3}"/>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8837FC9A-ADF6-75E8-7766-C18FA20E4A2E}"/>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93424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A5A33-B446-CF0C-F22C-F1296762D1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A0A6F6-C380-B405-1F10-4746C130B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93B1A5-1804-6C2A-C1D5-36AA68A252CD}"/>
              </a:ext>
            </a:extLst>
          </p:cNvPr>
          <p:cNvSpPr>
            <a:spLocks noGrp="1"/>
          </p:cNvSpPr>
          <p:nvPr>
            <p:ph type="dt" sz="half" idx="10"/>
          </p:nvPr>
        </p:nvSpPr>
        <p:spPr/>
        <p:txBody>
          <a:bodyPr/>
          <a:lstStyle/>
          <a:p>
            <a:fld id="{8E519634-EE40-4E6F-A0F8-3407642AED4C}" type="datetime1">
              <a:rPr lang="en-US" smtClean="0"/>
              <a:t>5/22/2025</a:t>
            </a:fld>
            <a:endParaRPr lang="en-US"/>
          </a:p>
        </p:txBody>
      </p:sp>
      <p:sp>
        <p:nvSpPr>
          <p:cNvPr id="5" name="Footer Placeholder 4">
            <a:extLst>
              <a:ext uri="{FF2B5EF4-FFF2-40B4-BE49-F238E27FC236}">
                <a16:creationId xmlns:a16="http://schemas.microsoft.com/office/drawing/2014/main" id="{5F890BE1-BAB3-C8A3-5D8A-5EEFDA072A3E}"/>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7C71E581-2507-3E2E-7683-9C7E7922A9C7}"/>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2199275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a:t>Public Domain</a:t>
            </a:r>
            <a:endParaRPr lang="en-US" dirty="0"/>
          </a:p>
        </p:txBody>
      </p:sp>
    </p:spTree>
    <p:extLst>
      <p:ext uri="{BB962C8B-B14F-4D97-AF65-F5344CB8AC3E}">
        <p14:creationId xmlns:p14="http://schemas.microsoft.com/office/powerpoint/2010/main" val="2589299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7946-1A07-0153-23C0-048D582505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3F7585-6209-0A80-F124-3DB37F56610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7ACA3B-E11C-0681-FCAD-B6CD42DDE79A}"/>
              </a:ext>
            </a:extLst>
          </p:cNvPr>
          <p:cNvSpPr>
            <a:spLocks noGrp="1"/>
          </p:cNvSpPr>
          <p:nvPr>
            <p:ph type="dt" sz="half" idx="10"/>
          </p:nvPr>
        </p:nvSpPr>
        <p:spPr/>
        <p:txBody>
          <a:bodyPr/>
          <a:lstStyle/>
          <a:p>
            <a:fld id="{1B08190D-C220-4F55-8D36-21336D50B539}" type="datetime1">
              <a:rPr lang="en-US" smtClean="0"/>
              <a:t>5/22/2025</a:t>
            </a:fld>
            <a:endParaRPr lang="en-US"/>
          </a:p>
        </p:txBody>
      </p:sp>
      <p:sp>
        <p:nvSpPr>
          <p:cNvPr id="5" name="Footer Placeholder 4">
            <a:extLst>
              <a:ext uri="{FF2B5EF4-FFF2-40B4-BE49-F238E27FC236}">
                <a16:creationId xmlns:a16="http://schemas.microsoft.com/office/drawing/2014/main" id="{574D122E-FA5A-AF09-F86D-8335F0F4644C}"/>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B594432B-AE49-27AC-0AAA-E4468BCCA5DD}"/>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72194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8979-57D9-F438-A586-8357E703F6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7725E3-973C-C57A-86CF-037EA26E28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795A1-BB9B-384D-9CC0-D43731128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F6656A-3D12-3565-D670-E92CFE3F617B}"/>
              </a:ext>
            </a:extLst>
          </p:cNvPr>
          <p:cNvSpPr>
            <a:spLocks noGrp="1"/>
          </p:cNvSpPr>
          <p:nvPr>
            <p:ph type="dt" sz="half" idx="10"/>
          </p:nvPr>
        </p:nvSpPr>
        <p:spPr/>
        <p:txBody>
          <a:bodyPr/>
          <a:lstStyle/>
          <a:p>
            <a:fld id="{4A3E529E-6BAB-4645-8F51-2F995414B16C}" type="datetime1">
              <a:rPr lang="en-US" smtClean="0"/>
              <a:t>5/22/2025</a:t>
            </a:fld>
            <a:endParaRPr lang="en-US"/>
          </a:p>
        </p:txBody>
      </p:sp>
      <p:sp>
        <p:nvSpPr>
          <p:cNvPr id="6" name="Footer Placeholder 5">
            <a:extLst>
              <a:ext uri="{FF2B5EF4-FFF2-40B4-BE49-F238E27FC236}">
                <a16:creationId xmlns:a16="http://schemas.microsoft.com/office/drawing/2014/main" id="{A5301988-83E9-29F2-1550-4DDCF7CD612D}"/>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3A9AD39D-0091-7D19-9FF5-65531996A104}"/>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733019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A2112-1A38-C409-D25C-FA60372EAC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F31A16-51C3-8120-7C31-19F29712DB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A4805-22E2-ACC2-40BC-DB8E7D32DF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C4BC73-69B4-69FB-A5A7-00EE8C84F6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46AE51-CDEC-2C47-B0BF-D8BA6688C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FCC62F-E670-D925-4E01-789B2D488622}"/>
              </a:ext>
            </a:extLst>
          </p:cNvPr>
          <p:cNvSpPr>
            <a:spLocks noGrp="1"/>
          </p:cNvSpPr>
          <p:nvPr>
            <p:ph type="dt" sz="half" idx="10"/>
          </p:nvPr>
        </p:nvSpPr>
        <p:spPr/>
        <p:txBody>
          <a:bodyPr/>
          <a:lstStyle/>
          <a:p>
            <a:fld id="{3081DB4D-1E9A-42BF-B039-D8469B07B0A3}" type="datetime1">
              <a:rPr lang="en-US" smtClean="0"/>
              <a:t>5/22/2025</a:t>
            </a:fld>
            <a:endParaRPr lang="en-US"/>
          </a:p>
        </p:txBody>
      </p:sp>
      <p:sp>
        <p:nvSpPr>
          <p:cNvPr id="8" name="Footer Placeholder 7">
            <a:extLst>
              <a:ext uri="{FF2B5EF4-FFF2-40B4-BE49-F238E27FC236}">
                <a16:creationId xmlns:a16="http://schemas.microsoft.com/office/drawing/2014/main" id="{ABBAB089-0AAF-14AF-1F15-2D638470EB4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60CB2267-616D-A0AD-BCC5-242203C3234B}"/>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173076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DAAB4-4EBF-018D-FA5F-35AA8E0AEF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7BBF4-E252-A9A7-8038-121C921AC6BE}"/>
              </a:ext>
            </a:extLst>
          </p:cNvPr>
          <p:cNvSpPr>
            <a:spLocks noGrp="1"/>
          </p:cNvSpPr>
          <p:nvPr>
            <p:ph type="dt" sz="half" idx="10"/>
          </p:nvPr>
        </p:nvSpPr>
        <p:spPr/>
        <p:txBody>
          <a:bodyPr/>
          <a:lstStyle/>
          <a:p>
            <a:fld id="{DF98A579-0B78-46A5-8FD3-D1D3449952CE}" type="datetime1">
              <a:rPr lang="en-US" smtClean="0"/>
              <a:t>5/22/2025</a:t>
            </a:fld>
            <a:endParaRPr lang="en-US"/>
          </a:p>
        </p:txBody>
      </p:sp>
      <p:sp>
        <p:nvSpPr>
          <p:cNvPr id="4" name="Footer Placeholder 3">
            <a:extLst>
              <a:ext uri="{FF2B5EF4-FFF2-40B4-BE49-F238E27FC236}">
                <a16:creationId xmlns:a16="http://schemas.microsoft.com/office/drawing/2014/main" id="{3CAFF674-FEEE-A70B-F4E8-AE4A7E891E06}"/>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6EABBB9B-67B2-92B9-EA39-171F8AE62EC3}"/>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2250115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3BF68-B075-6FB3-3229-49E4ECBADC3B}"/>
              </a:ext>
            </a:extLst>
          </p:cNvPr>
          <p:cNvSpPr>
            <a:spLocks noGrp="1"/>
          </p:cNvSpPr>
          <p:nvPr>
            <p:ph type="dt" sz="half" idx="10"/>
          </p:nvPr>
        </p:nvSpPr>
        <p:spPr/>
        <p:txBody>
          <a:bodyPr/>
          <a:lstStyle/>
          <a:p>
            <a:fld id="{5A24F48C-9C71-4238-B683-A08B081DBBC3}" type="datetime1">
              <a:rPr lang="en-US" smtClean="0"/>
              <a:t>5/22/2025</a:t>
            </a:fld>
            <a:endParaRPr lang="en-US"/>
          </a:p>
        </p:txBody>
      </p:sp>
      <p:sp>
        <p:nvSpPr>
          <p:cNvPr id="3" name="Footer Placeholder 2">
            <a:extLst>
              <a:ext uri="{FF2B5EF4-FFF2-40B4-BE49-F238E27FC236}">
                <a16:creationId xmlns:a16="http://schemas.microsoft.com/office/drawing/2014/main" id="{6674653E-5F40-9B86-45B9-FE78520A0FE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E6A1AE8A-0963-C153-6A15-0DCEE6232784}"/>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291575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15B2-F2E7-323F-9097-DBB4A5F8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00B3B8-AFD9-8FC6-0EDD-C4325F8D5B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FA83E-F43D-231B-B925-D6CB479D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94298A-E53F-FD1A-1F9A-D6A20E7D5BD4}"/>
              </a:ext>
            </a:extLst>
          </p:cNvPr>
          <p:cNvSpPr>
            <a:spLocks noGrp="1"/>
          </p:cNvSpPr>
          <p:nvPr>
            <p:ph type="dt" sz="half" idx="10"/>
          </p:nvPr>
        </p:nvSpPr>
        <p:spPr/>
        <p:txBody>
          <a:bodyPr/>
          <a:lstStyle/>
          <a:p>
            <a:fld id="{078E5072-1F23-41B8-B0E2-26D3F9FD4104}" type="datetime1">
              <a:rPr lang="en-US" smtClean="0"/>
              <a:t>5/22/2025</a:t>
            </a:fld>
            <a:endParaRPr lang="en-US"/>
          </a:p>
        </p:txBody>
      </p:sp>
      <p:sp>
        <p:nvSpPr>
          <p:cNvPr id="6" name="Footer Placeholder 5">
            <a:extLst>
              <a:ext uri="{FF2B5EF4-FFF2-40B4-BE49-F238E27FC236}">
                <a16:creationId xmlns:a16="http://schemas.microsoft.com/office/drawing/2014/main" id="{5C54EC2E-A5A0-3ADB-E2AF-97FF8303657B}"/>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2FC14824-64D3-BA66-F66D-607527A2677E}"/>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867876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E7BB-3662-5F37-0ED6-B66D2A3C36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7B379B-5F9D-7834-8DFE-8A04039FE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5BE56B-9122-72BC-1B9F-681E386FD3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13C56-7C70-400F-4839-435E740274A6}"/>
              </a:ext>
            </a:extLst>
          </p:cNvPr>
          <p:cNvSpPr>
            <a:spLocks noGrp="1"/>
          </p:cNvSpPr>
          <p:nvPr>
            <p:ph type="dt" sz="half" idx="10"/>
          </p:nvPr>
        </p:nvSpPr>
        <p:spPr/>
        <p:txBody>
          <a:bodyPr/>
          <a:lstStyle/>
          <a:p>
            <a:fld id="{B9EA531A-4EB8-406A-B40D-8DD06E9C62E7}" type="datetime1">
              <a:rPr lang="en-US" smtClean="0"/>
              <a:t>5/22/2025</a:t>
            </a:fld>
            <a:endParaRPr lang="en-US"/>
          </a:p>
        </p:txBody>
      </p:sp>
      <p:sp>
        <p:nvSpPr>
          <p:cNvPr id="6" name="Footer Placeholder 5">
            <a:extLst>
              <a:ext uri="{FF2B5EF4-FFF2-40B4-BE49-F238E27FC236}">
                <a16:creationId xmlns:a16="http://schemas.microsoft.com/office/drawing/2014/main" id="{D3792E99-AB2A-CDAF-C2BB-0EA8D7B71BF3}"/>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9D70AC7-9679-07E2-746A-37A127B64EF4}"/>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3370667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9F8F1-C31F-E72E-A26E-9C9C1336DE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A66F-31A3-951C-A4DB-ABC271E2F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A8BE3-3C4B-C336-BA21-ABDDB90A3EDD}"/>
              </a:ext>
            </a:extLst>
          </p:cNvPr>
          <p:cNvSpPr>
            <a:spLocks noGrp="1"/>
          </p:cNvSpPr>
          <p:nvPr>
            <p:ph type="dt" sz="half" idx="10"/>
          </p:nvPr>
        </p:nvSpPr>
        <p:spPr/>
        <p:txBody>
          <a:bodyPr/>
          <a:lstStyle/>
          <a:p>
            <a:fld id="{0A2A7B29-E89F-4D56-BC8C-9299E07CA5E4}" type="datetime1">
              <a:rPr lang="en-US" smtClean="0"/>
              <a:t>5/22/2025</a:t>
            </a:fld>
            <a:endParaRPr lang="en-US"/>
          </a:p>
        </p:txBody>
      </p:sp>
      <p:sp>
        <p:nvSpPr>
          <p:cNvPr id="5" name="Footer Placeholder 4">
            <a:extLst>
              <a:ext uri="{FF2B5EF4-FFF2-40B4-BE49-F238E27FC236}">
                <a16:creationId xmlns:a16="http://schemas.microsoft.com/office/drawing/2014/main" id="{35A3D2A8-1BBA-4403-EE3D-6E14ED0344D2}"/>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1C42C803-BA72-BCFC-EE87-49D2F5C75CEB}"/>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1547145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2AE528-D559-E1A2-C1AB-0714083E40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DD236-C238-BC58-FA3F-6BE3A5277F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7D0A6E-9BB8-9CF3-0B77-BDEA4EAE1640}"/>
              </a:ext>
            </a:extLst>
          </p:cNvPr>
          <p:cNvSpPr>
            <a:spLocks noGrp="1"/>
          </p:cNvSpPr>
          <p:nvPr>
            <p:ph type="dt" sz="half" idx="10"/>
          </p:nvPr>
        </p:nvSpPr>
        <p:spPr/>
        <p:txBody>
          <a:bodyPr/>
          <a:lstStyle/>
          <a:p>
            <a:fld id="{6E56E733-70D6-419D-888D-0BD86F04514F}" type="datetime1">
              <a:rPr lang="en-US" smtClean="0"/>
              <a:t>5/22/2025</a:t>
            </a:fld>
            <a:endParaRPr lang="en-US"/>
          </a:p>
        </p:txBody>
      </p:sp>
      <p:sp>
        <p:nvSpPr>
          <p:cNvPr id="5" name="Footer Placeholder 4">
            <a:extLst>
              <a:ext uri="{FF2B5EF4-FFF2-40B4-BE49-F238E27FC236}">
                <a16:creationId xmlns:a16="http://schemas.microsoft.com/office/drawing/2014/main" id="{68222C27-76CD-E345-3A06-885B7F133C06}"/>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4280D6AF-BED6-92D2-3863-78A8E797B341}"/>
              </a:ext>
            </a:extLst>
          </p:cNvPr>
          <p:cNvSpPr>
            <a:spLocks noGrp="1"/>
          </p:cNvSpPr>
          <p:nvPr>
            <p:ph type="sldNum" sz="quarter" idx="12"/>
          </p:nvPr>
        </p:nvSpPr>
        <p:spPr/>
        <p:txBody>
          <a:bodyPr/>
          <a:lstStyle/>
          <a:p>
            <a:fld id="{90872BA9-F5A1-4BB7-9866-3C4394A3E163}" type="slidenum">
              <a:rPr lang="en-US" smtClean="0"/>
              <a:t>‹#›</a:t>
            </a:fld>
            <a:endParaRPr lang="en-US"/>
          </a:p>
        </p:txBody>
      </p:sp>
    </p:spTree>
    <p:extLst>
      <p:ext uri="{BB962C8B-B14F-4D97-AF65-F5344CB8AC3E}">
        <p14:creationId xmlns:p14="http://schemas.microsoft.com/office/powerpoint/2010/main" val="9884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208212-D633-45FE-AC99-2528D3D612C4}" type="datetime1">
              <a:rPr lang="en-US" smtClean="0"/>
              <a:t>5/22/2025</a:t>
            </a:fld>
            <a:endParaRPr lang="en-US"/>
          </a:p>
        </p:txBody>
      </p:sp>
      <p:sp>
        <p:nvSpPr>
          <p:cNvPr id="5" name="Footer Placeholder 4"/>
          <p:cNvSpPr>
            <a:spLocks noGrp="1"/>
          </p:cNvSpPr>
          <p:nvPr>
            <p:ph type="ftr" sz="quarter" idx="11"/>
          </p:nvPr>
        </p:nvSpPr>
        <p:spPr/>
        <p:txBody>
          <a:bodyPr/>
          <a:lstStyle/>
          <a:p>
            <a:r>
              <a:rPr lang="en-US"/>
              <a:t>Public Domain</a:t>
            </a:r>
            <a:endParaRPr lang="en-US" dirty="0"/>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309539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299EFC-16B7-4230-A3C4-095D7472E428}" type="datetime1">
              <a:rPr lang="en-US" smtClean="0"/>
              <a:t>5/22/2025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480841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62204F-EF71-4850-888F-7FACB07AC9AD}" type="datetime1">
              <a:rPr lang="en-US" smtClean="0"/>
              <a:t>5/22/2025</a:t>
            </a:fld>
            <a:endParaRPr lang="en-US"/>
          </a:p>
        </p:txBody>
      </p:sp>
      <p:sp>
        <p:nvSpPr>
          <p:cNvPr id="8" name="Footer Placeholder 7"/>
          <p:cNvSpPr>
            <a:spLocks noGrp="1"/>
          </p:cNvSpPr>
          <p:nvPr>
            <p:ph type="ftr" sz="quarter" idx="11"/>
          </p:nvPr>
        </p:nvSpPr>
        <p:spPr/>
        <p:txBody>
          <a:bodyPr/>
          <a:lstStyle/>
          <a:p>
            <a:r>
              <a:rPr lang="en-US"/>
              <a:t>Public Domain</a:t>
            </a:r>
            <a:endParaRPr lang="en-US" dirty="0"/>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411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4B6CB3-ED72-46A2-9DAC-1417EB3642E5}" type="datetime1">
              <a:rPr lang="en-US" smtClean="0"/>
              <a:t>5/22/2025</a:t>
            </a:fld>
            <a:endParaRPr lang="en-US"/>
          </a:p>
        </p:txBody>
      </p:sp>
      <p:sp>
        <p:nvSpPr>
          <p:cNvPr id="4" name="Footer Placeholder 3"/>
          <p:cNvSpPr>
            <a:spLocks noGrp="1"/>
          </p:cNvSpPr>
          <p:nvPr>
            <p:ph type="ftr" sz="quarter" idx="11"/>
          </p:nvPr>
        </p:nvSpPr>
        <p:spPr/>
        <p:txBody>
          <a:bodyPr/>
          <a:lstStyle/>
          <a:p>
            <a:r>
              <a:rPr lang="en-US"/>
              <a:t>Public Domain</a:t>
            </a:r>
            <a:endParaRPr lang="en-US" dirty="0"/>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41351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F6061-11D4-453C-8192-97D4072D2ACB}" type="datetime1">
              <a:rPr lang="en-US" smtClean="0"/>
              <a:t>5/22/2025</a:t>
            </a:fld>
            <a:endParaRPr lang="en-US"/>
          </a:p>
        </p:txBody>
      </p:sp>
      <p:sp>
        <p:nvSpPr>
          <p:cNvPr id="3" name="Footer Placeholder 2"/>
          <p:cNvSpPr>
            <a:spLocks noGrp="1"/>
          </p:cNvSpPr>
          <p:nvPr>
            <p:ph type="ftr" sz="quarter" idx="11"/>
          </p:nvPr>
        </p:nvSpPr>
        <p:spPr/>
        <p:txBody>
          <a:bodyPr/>
          <a:lstStyle/>
          <a:p>
            <a:r>
              <a:rPr lang="en-US"/>
              <a:t>Public Domain</a:t>
            </a:r>
            <a:endParaRPr lang="en-US" dirty="0"/>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121656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FF51D54-2BBF-449D-9897-0BA5EB9AD097}" type="datetime1">
              <a:rPr lang="en-US" smtClean="0"/>
              <a:t>5/22/2025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965197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9F7E08F-5A21-45BF-951E-70DD350789E8}" type="datetime1">
              <a:rPr lang="en-US" smtClean="0"/>
              <a:t>5/22/2025</a:t>
            </a:fld>
            <a:endParaRPr lang="en-US"/>
          </a:p>
        </p:txBody>
      </p:sp>
      <p:sp>
        <p:nvSpPr>
          <p:cNvPr id="6" name="Footer Placeholder 5"/>
          <p:cNvSpPr>
            <a:spLocks noGrp="1"/>
          </p:cNvSpPr>
          <p:nvPr>
            <p:ph type="ftr" sz="quarter" idx="11"/>
          </p:nvPr>
        </p:nvSpPr>
        <p:spPr/>
        <p:txBody>
          <a:bodyPr/>
          <a:lstStyle/>
          <a:p>
            <a:r>
              <a:rPr lang="en-US"/>
              <a:t>Public Domain</a:t>
            </a:r>
            <a:endParaRPr lang="en-US" dirty="0"/>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a:p>
        </p:txBody>
      </p:sp>
    </p:spTree>
    <p:extLst>
      <p:ext uri="{BB962C8B-B14F-4D97-AF65-F5344CB8AC3E}">
        <p14:creationId xmlns:p14="http://schemas.microsoft.com/office/powerpoint/2010/main" val="28471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6B844C4-C66F-4633-B73E-B5F2EEAD5AA2}" type="datetime1">
              <a:rPr lang="en-US" smtClean="0"/>
              <a:t>5/22/2025</a:t>
            </a:fld>
            <a:endParaRPr lang="en-US" dirty="0"/>
          </a:p>
        </p:txBody>
      </p:sp>
      <p:sp>
        <p:nvSpPr>
          <p:cNvPr id="5" name="Footer Placeholder 4"/>
          <p:cNvSpPr>
            <a:spLocks noGrp="1"/>
          </p:cNvSpPr>
          <p:nvPr>
            <p:ph type="ftr" sz="quarter" idx="3"/>
          </p:nvPr>
        </p:nvSpPr>
        <p:spPr>
          <a:xfrm>
            <a:off x="5093910" y="6602368"/>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Public Domain</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a:p>
        </p:txBody>
      </p:sp>
    </p:spTree>
    <p:extLst>
      <p:ext uri="{BB962C8B-B14F-4D97-AF65-F5344CB8AC3E}">
        <p14:creationId xmlns:p14="http://schemas.microsoft.com/office/powerpoint/2010/main" val="2034324831"/>
      </p:ext>
    </p:extLst>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B608C-F514-F807-81B3-6D138CF08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37FC73-9D5A-3A5C-9765-AFA9562B4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C68D6-FED9-A0FD-D849-934884E54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D5FBAE-4EBB-4878-A9E2-3F3686BF900B}" type="datetime1">
              <a:rPr lang="en-US" smtClean="0"/>
              <a:t>5/22/2025</a:t>
            </a:fld>
            <a:endParaRPr lang="en-US"/>
          </a:p>
        </p:txBody>
      </p:sp>
      <p:sp>
        <p:nvSpPr>
          <p:cNvPr id="5" name="Footer Placeholder 4">
            <a:extLst>
              <a:ext uri="{FF2B5EF4-FFF2-40B4-BE49-F238E27FC236}">
                <a16:creationId xmlns:a16="http://schemas.microsoft.com/office/drawing/2014/main" id="{5194432C-065B-264A-F3BD-CC83BFC5F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150659BE-CBCB-C1D4-ED8E-4FDD4C48E6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872BA9-F5A1-4BB7-9866-3C4394A3E163}" type="slidenum">
              <a:rPr lang="en-US" smtClean="0"/>
              <a:t>‹#›</a:t>
            </a:fld>
            <a:endParaRPr lang="en-US"/>
          </a:p>
        </p:txBody>
      </p:sp>
    </p:spTree>
    <p:extLst>
      <p:ext uri="{BB962C8B-B14F-4D97-AF65-F5344CB8AC3E}">
        <p14:creationId xmlns:p14="http://schemas.microsoft.com/office/powerpoint/2010/main" val="4098472651"/>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EAC8D832-F201-4FE2-CF01-AC7B38FCBDD1}"/>
              </a:ext>
            </a:extLst>
          </p:cNvPr>
          <p:cNvPicPr>
            <a:picLocks noChangeAspect="1"/>
          </p:cNvPicPr>
          <p:nvPr/>
        </p:nvPicPr>
        <p:blipFill>
          <a:blip r:embed="rId3"/>
          <a:stretch>
            <a:fillRect/>
          </a:stretch>
        </p:blipFill>
        <p:spPr>
          <a:xfrm>
            <a:off x="643467" y="2488438"/>
            <a:ext cx="10905066" cy="1881124"/>
          </a:xfrm>
          <a:prstGeom prst="rect">
            <a:avLst/>
          </a:prstGeom>
        </p:spPr>
      </p:pic>
      <p:sp>
        <p:nvSpPr>
          <p:cNvPr id="2" name="Footer Placeholder 1">
            <a:extLst>
              <a:ext uri="{FF2B5EF4-FFF2-40B4-BE49-F238E27FC236}">
                <a16:creationId xmlns:a16="http://schemas.microsoft.com/office/drawing/2014/main" id="{D0C8A816-CD41-7A03-3CD3-FAD36B386327}"/>
              </a:ext>
            </a:extLst>
          </p:cNvPr>
          <p:cNvSpPr>
            <a:spLocks noGrp="1"/>
          </p:cNvSpPr>
          <p:nvPr>
            <p:ph type="ftr" sz="quarter" idx="11"/>
          </p:nvPr>
        </p:nvSpPr>
        <p:spPr>
          <a:xfrm>
            <a:off x="4038600" y="6479222"/>
            <a:ext cx="4114800" cy="365125"/>
          </a:xfrm>
        </p:spPr>
        <p:txBody>
          <a:bodyPr/>
          <a:lstStyle/>
          <a:p>
            <a:r>
              <a:rPr lang="en-US" sz="2800" dirty="0">
                <a:solidFill>
                  <a:schemeClr val="bg1"/>
                </a:solidFill>
              </a:rPr>
              <a:t>Public Domain</a:t>
            </a:r>
          </a:p>
        </p:txBody>
      </p:sp>
    </p:spTree>
    <p:extLst>
      <p:ext uri="{BB962C8B-B14F-4D97-AF65-F5344CB8AC3E}">
        <p14:creationId xmlns:p14="http://schemas.microsoft.com/office/powerpoint/2010/main" val="84769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0AE964-0EED-4569-A7B2-923C83BE7252}"/>
              </a:ext>
            </a:extLst>
          </p:cNvPr>
          <p:cNvPicPr>
            <a:picLocks noChangeAspect="1"/>
          </p:cNvPicPr>
          <p:nvPr/>
        </p:nvPicPr>
        <p:blipFill>
          <a:blip r:embed="rId2"/>
          <a:stretch>
            <a:fillRect/>
          </a:stretch>
        </p:blipFill>
        <p:spPr>
          <a:xfrm>
            <a:off x="-43527" y="182881"/>
            <a:ext cx="12279053" cy="6538594"/>
          </a:xfrm>
          <a:prstGeom prst="rect">
            <a:avLst/>
          </a:prstGeom>
          <a:noFill/>
        </p:spPr>
      </p:pic>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357261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D3663-E53E-7C0B-736D-F75200EDC484}"/>
            </a:ext>
          </a:extLst>
        </p:cNvPr>
        <p:cNvGrpSpPr/>
        <p:nvPr/>
      </p:nvGrpSpPr>
      <p:grpSpPr>
        <a:xfrm>
          <a:off x="0" y="0"/>
          <a:ext cx="0" cy="0"/>
          <a:chOff x="0" y="0"/>
          <a:chExt cx="0" cy="0"/>
        </a:xfrm>
      </p:grpSpPr>
      <p:sp>
        <p:nvSpPr>
          <p:cNvPr id="6" name="Footer Placeholder 1">
            <a:extLst>
              <a:ext uri="{FF2B5EF4-FFF2-40B4-BE49-F238E27FC236}">
                <a16:creationId xmlns:a16="http://schemas.microsoft.com/office/drawing/2014/main" id="{5D5B3EEC-1CFA-A78F-38B6-72C2E45F9A53}"/>
              </a:ext>
            </a:extLst>
          </p:cNvPr>
          <p:cNvSpPr>
            <a:spLocks noGrp="1"/>
          </p:cNvSpPr>
          <p:nvPr>
            <p:ph type="ftr" sz="quarter" idx="11"/>
          </p:nvPr>
        </p:nvSpPr>
        <p:spPr>
          <a:xfrm>
            <a:off x="4931614" y="6568015"/>
            <a:ext cx="6672865" cy="365125"/>
          </a:xfrm>
        </p:spPr>
        <p:txBody>
          <a:bodyPr/>
          <a:lstStyle/>
          <a:p>
            <a:pPr>
              <a:spcAft>
                <a:spcPts val="600"/>
              </a:spcAft>
            </a:pPr>
            <a:r>
              <a:rPr lang="en-US"/>
              <a:t>Public Domain</a:t>
            </a:r>
          </a:p>
        </p:txBody>
      </p:sp>
      <p:pic>
        <p:nvPicPr>
          <p:cNvPr id="3" name="Picture 2">
            <a:extLst>
              <a:ext uri="{FF2B5EF4-FFF2-40B4-BE49-F238E27FC236}">
                <a16:creationId xmlns:a16="http://schemas.microsoft.com/office/drawing/2014/main" id="{9C5DC0D2-6805-5DD7-49C4-171A6045530F}"/>
              </a:ext>
            </a:extLst>
          </p:cNvPr>
          <p:cNvPicPr>
            <a:picLocks noChangeAspect="1"/>
          </p:cNvPicPr>
          <p:nvPr/>
        </p:nvPicPr>
        <p:blipFill>
          <a:blip r:embed="rId2"/>
          <a:stretch>
            <a:fillRect/>
          </a:stretch>
        </p:blipFill>
        <p:spPr>
          <a:xfrm>
            <a:off x="-33374" y="1850686"/>
            <a:ext cx="12258748" cy="3156627"/>
          </a:xfrm>
          <a:prstGeom prst="rect">
            <a:avLst/>
          </a:prstGeom>
        </p:spPr>
      </p:pic>
    </p:spTree>
    <p:extLst>
      <p:ext uri="{BB962C8B-B14F-4D97-AF65-F5344CB8AC3E}">
        <p14:creationId xmlns:p14="http://schemas.microsoft.com/office/powerpoint/2010/main" val="245945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D7C16-46F9-5B7A-CA3A-69C61EF6DDD3}"/>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16A8E3-6304-FDC7-EDED-ACF084CFCB2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51F790FD-8294-9E7E-4ADE-9393881335F6}"/>
              </a:ext>
            </a:extLst>
          </p:cNvPr>
          <p:cNvPicPr>
            <a:picLocks noChangeAspect="1"/>
          </p:cNvPicPr>
          <p:nvPr/>
        </p:nvPicPr>
        <p:blipFill>
          <a:blip r:embed="rId2"/>
          <a:stretch>
            <a:fillRect/>
          </a:stretch>
        </p:blipFill>
        <p:spPr>
          <a:xfrm>
            <a:off x="0" y="115824"/>
            <a:ext cx="12192000" cy="6626352"/>
          </a:xfrm>
          <a:prstGeom prst="rect">
            <a:avLst/>
          </a:prstGeom>
        </p:spPr>
      </p:pic>
    </p:spTree>
    <p:extLst>
      <p:ext uri="{BB962C8B-B14F-4D97-AF65-F5344CB8AC3E}">
        <p14:creationId xmlns:p14="http://schemas.microsoft.com/office/powerpoint/2010/main" val="70255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50C10-A021-B039-0E79-25F1BFC65A0D}"/>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F86174EC-DAEB-4E15-76B6-81F3CA660C3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9CB1E904-5C90-51F7-3580-0E0729DD48EF}"/>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3269308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AE993-A6BB-6BDD-986E-3EEBA6529067}"/>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A1B43D93-C6BE-27CC-4CDB-2BB8FD5536D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51012D1F-7CB9-F299-1BF0-CBF54DB03B43}"/>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356448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C7F8-2A30-0894-E084-C087E874D63F}"/>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59F9F1D1-F847-E5A8-CAAA-45664DC3928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03EA5CC6-3208-E4E0-50D7-672551E9903E}"/>
              </a:ext>
            </a:extLst>
          </p:cNvPr>
          <p:cNvPicPr>
            <a:picLocks noChangeAspect="1"/>
          </p:cNvPicPr>
          <p:nvPr/>
        </p:nvPicPr>
        <p:blipFill>
          <a:blip r:embed="rId2"/>
          <a:stretch>
            <a:fillRect/>
          </a:stretch>
        </p:blipFill>
        <p:spPr>
          <a:xfrm>
            <a:off x="0" y="450130"/>
            <a:ext cx="12192000" cy="5957740"/>
          </a:xfrm>
          <a:prstGeom prst="rect">
            <a:avLst/>
          </a:prstGeom>
        </p:spPr>
      </p:pic>
    </p:spTree>
    <p:extLst>
      <p:ext uri="{BB962C8B-B14F-4D97-AF65-F5344CB8AC3E}">
        <p14:creationId xmlns:p14="http://schemas.microsoft.com/office/powerpoint/2010/main" val="184786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A29F1B-C48D-4EA8-995C-0BD6C8E06B41}"/>
              </a:ext>
            </a:extLst>
          </p:cNvPr>
          <p:cNvPicPr>
            <a:picLocks noChangeAspect="1"/>
          </p:cNvPicPr>
          <p:nvPr/>
        </p:nvPicPr>
        <p:blipFill>
          <a:blip r:embed="rId2"/>
          <a:stretch>
            <a:fillRect/>
          </a:stretch>
        </p:blipFill>
        <p:spPr>
          <a:xfrm>
            <a:off x="-31532" y="-97027"/>
            <a:ext cx="12247115" cy="6613441"/>
          </a:xfrm>
          <a:prstGeom prst="rect">
            <a:avLst/>
          </a:prstGeom>
          <a:noFill/>
        </p:spPr>
      </p:pic>
      <p:sp>
        <p:nvSpPr>
          <p:cNvPr id="4" name="Footer Placeholder 3">
            <a:extLst>
              <a:ext uri="{FF2B5EF4-FFF2-40B4-BE49-F238E27FC236}">
                <a16:creationId xmlns:a16="http://schemas.microsoft.com/office/drawing/2014/main" id="{CA419EDD-3D5D-4277-9C69-9DB46FF486E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69990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FF9296-D78A-48C7-A818-B9D7E83E0DA7}"/>
              </a:ext>
            </a:extLst>
          </p:cNvPr>
          <p:cNvPicPr>
            <a:picLocks noChangeAspect="1"/>
          </p:cNvPicPr>
          <p:nvPr/>
        </p:nvPicPr>
        <p:blipFill>
          <a:blip r:embed="rId2"/>
          <a:stretch>
            <a:fillRect/>
          </a:stretch>
        </p:blipFill>
        <p:spPr>
          <a:xfrm>
            <a:off x="-82380" y="21020"/>
            <a:ext cx="12356760" cy="6858000"/>
          </a:xfrm>
          <a:prstGeom prst="rect">
            <a:avLst/>
          </a:prstGeom>
          <a:noFill/>
        </p:spPr>
      </p:pic>
      <p:sp>
        <p:nvSpPr>
          <p:cNvPr id="4" name="Footer Placeholder 3">
            <a:extLst>
              <a:ext uri="{FF2B5EF4-FFF2-40B4-BE49-F238E27FC236}">
                <a16:creationId xmlns:a16="http://schemas.microsoft.com/office/drawing/2014/main" id="{CA419EDD-3D5D-4277-9C69-9DB46FF486E5}"/>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1527468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101BD-70F6-1A58-07C7-D0614B847FA7}"/>
            </a:ext>
          </a:extLst>
        </p:cNvPr>
        <p:cNvGrpSpPr/>
        <p:nvPr/>
      </p:nvGrpSpPr>
      <p:grpSpPr>
        <a:xfrm>
          <a:off x="0" y="0"/>
          <a:ext cx="0" cy="0"/>
          <a:chOff x="0" y="0"/>
          <a:chExt cx="0" cy="0"/>
        </a:xfrm>
      </p:grpSpPr>
      <p:sp>
        <p:nvSpPr>
          <p:cNvPr id="6" name="Footer Placeholder 1">
            <a:extLst>
              <a:ext uri="{FF2B5EF4-FFF2-40B4-BE49-F238E27FC236}">
                <a16:creationId xmlns:a16="http://schemas.microsoft.com/office/drawing/2014/main" id="{A4F9BEA2-2CC9-E5AA-01CD-D074B57FA1E2}"/>
              </a:ext>
            </a:extLst>
          </p:cNvPr>
          <p:cNvSpPr>
            <a:spLocks noGrp="1"/>
          </p:cNvSpPr>
          <p:nvPr>
            <p:ph type="ftr" sz="quarter" idx="11"/>
          </p:nvPr>
        </p:nvSpPr>
        <p:spPr>
          <a:xfrm>
            <a:off x="4931614" y="6568015"/>
            <a:ext cx="6672865" cy="365125"/>
          </a:xfrm>
        </p:spPr>
        <p:txBody>
          <a:bodyPr/>
          <a:lstStyle/>
          <a:p>
            <a:pPr>
              <a:spcAft>
                <a:spcPts val="600"/>
              </a:spcAft>
            </a:pPr>
            <a:r>
              <a:rPr lang="en-US"/>
              <a:t>Public Domain</a:t>
            </a:r>
          </a:p>
        </p:txBody>
      </p:sp>
      <p:pic>
        <p:nvPicPr>
          <p:cNvPr id="3" name="Picture 2">
            <a:extLst>
              <a:ext uri="{FF2B5EF4-FFF2-40B4-BE49-F238E27FC236}">
                <a16:creationId xmlns:a16="http://schemas.microsoft.com/office/drawing/2014/main" id="{DCD132BA-771D-4322-86B3-D418CC856E68}"/>
              </a:ext>
            </a:extLst>
          </p:cNvPr>
          <p:cNvPicPr>
            <a:picLocks noChangeAspect="1"/>
          </p:cNvPicPr>
          <p:nvPr/>
        </p:nvPicPr>
        <p:blipFill>
          <a:blip r:embed="rId2"/>
          <a:stretch>
            <a:fillRect/>
          </a:stretch>
        </p:blipFill>
        <p:spPr>
          <a:xfrm>
            <a:off x="-33374" y="1850686"/>
            <a:ext cx="12258748" cy="3156627"/>
          </a:xfrm>
          <a:prstGeom prst="rect">
            <a:avLst/>
          </a:prstGeom>
        </p:spPr>
      </p:pic>
    </p:spTree>
    <p:extLst>
      <p:ext uri="{BB962C8B-B14F-4D97-AF65-F5344CB8AC3E}">
        <p14:creationId xmlns:p14="http://schemas.microsoft.com/office/powerpoint/2010/main" val="13721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1B43B-FC08-B889-1929-A793F769D278}"/>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CC7BDB-E136-4F7E-B0B2-006366CAF6A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3002E8D3-9BB8-4C8D-425B-CE5EBB7AF185}"/>
              </a:ext>
            </a:extLst>
          </p:cNvPr>
          <p:cNvPicPr>
            <a:picLocks noChangeAspect="1"/>
          </p:cNvPicPr>
          <p:nvPr/>
        </p:nvPicPr>
        <p:blipFill>
          <a:blip r:embed="rId2"/>
          <a:stretch>
            <a:fillRect/>
          </a:stretch>
        </p:blipFill>
        <p:spPr>
          <a:xfrm>
            <a:off x="0" y="115824"/>
            <a:ext cx="12192000" cy="6626352"/>
          </a:xfrm>
          <a:prstGeom prst="rect">
            <a:avLst/>
          </a:prstGeom>
        </p:spPr>
      </p:pic>
    </p:spTree>
    <p:extLst>
      <p:ext uri="{BB962C8B-B14F-4D97-AF65-F5344CB8AC3E}">
        <p14:creationId xmlns:p14="http://schemas.microsoft.com/office/powerpoint/2010/main" val="14523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2A4E07-538A-4779-87D7-E939AADA84B4}"/>
              </a:ext>
            </a:extLst>
          </p:cNvPr>
          <p:cNvPicPr>
            <a:picLocks noChangeAspect="1"/>
          </p:cNvPicPr>
          <p:nvPr/>
        </p:nvPicPr>
        <p:blipFill>
          <a:blip r:embed="rId2"/>
          <a:stretch>
            <a:fillRect/>
          </a:stretch>
        </p:blipFill>
        <p:spPr>
          <a:xfrm>
            <a:off x="-87053" y="136525"/>
            <a:ext cx="12366106" cy="6584950"/>
          </a:xfrm>
          <a:prstGeom prst="rect">
            <a:avLst/>
          </a:prstGeom>
          <a:noFill/>
        </p:spPr>
      </p:pic>
      <p:sp>
        <p:nvSpPr>
          <p:cNvPr id="4" name="Footer Placeholder 3">
            <a:extLst>
              <a:ext uri="{FF2B5EF4-FFF2-40B4-BE49-F238E27FC236}">
                <a16:creationId xmlns:a16="http://schemas.microsoft.com/office/drawing/2014/main" id="{0E78CA12-3CF8-47D1-8D65-6A113B57249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spTree>
    <p:extLst>
      <p:ext uri="{BB962C8B-B14F-4D97-AF65-F5344CB8AC3E}">
        <p14:creationId xmlns:p14="http://schemas.microsoft.com/office/powerpoint/2010/main" val="247328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2C9D9-0947-4CE3-FEB9-1EB7BCFA95D6}"/>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9C783EEA-EB10-E47B-0E57-04CD195E6C7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671E55E4-7D75-081E-1DFE-7BCDC3DC318C}"/>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243733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72F0-A249-8974-6F54-C967AE3F145A}"/>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2D099210-E0BA-E6D0-C519-CE153B65453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03336F29-60AE-310F-660F-46A96DCAE834}"/>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4249889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51757-E8D0-02D4-04F6-C2A2CAE9F12B}"/>
            </a:ext>
          </a:extLst>
        </p:cNvPr>
        <p:cNvGrpSpPr/>
        <p:nvPr/>
      </p:nvGrpSpPr>
      <p:grpSpPr>
        <a:xfrm>
          <a:off x="0" y="0"/>
          <a:ext cx="0" cy="0"/>
          <a:chOff x="0" y="0"/>
          <a:chExt cx="0" cy="0"/>
        </a:xfrm>
      </p:grpSpPr>
      <p:sp>
        <p:nvSpPr>
          <p:cNvPr id="4" name="Footer Placeholder 3">
            <a:extLst>
              <a:ext uri="{FF2B5EF4-FFF2-40B4-BE49-F238E27FC236}">
                <a16:creationId xmlns:a16="http://schemas.microsoft.com/office/drawing/2014/main" id="{8CA1E141-2787-FB55-BF75-88FAFC4701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F15BDA93-3368-267B-2EAB-1017B258D299}"/>
              </a:ext>
            </a:extLst>
          </p:cNvPr>
          <p:cNvPicPr>
            <a:picLocks noChangeAspect="1"/>
          </p:cNvPicPr>
          <p:nvPr/>
        </p:nvPicPr>
        <p:blipFill>
          <a:blip r:embed="rId2"/>
          <a:stretch>
            <a:fillRect/>
          </a:stretch>
        </p:blipFill>
        <p:spPr>
          <a:xfrm>
            <a:off x="0" y="450130"/>
            <a:ext cx="12192000" cy="5957740"/>
          </a:xfrm>
          <a:prstGeom prst="rect">
            <a:avLst/>
          </a:prstGeom>
        </p:spPr>
      </p:pic>
    </p:spTree>
    <p:extLst>
      <p:ext uri="{BB962C8B-B14F-4D97-AF65-F5344CB8AC3E}">
        <p14:creationId xmlns:p14="http://schemas.microsoft.com/office/powerpoint/2010/main" val="89707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3" name="Picture 2">
            <a:extLst>
              <a:ext uri="{FF2B5EF4-FFF2-40B4-BE49-F238E27FC236}">
                <a16:creationId xmlns:a16="http://schemas.microsoft.com/office/drawing/2014/main" id="{428B72C3-8A22-9C12-2595-DFAE509ADEFB}"/>
              </a:ext>
            </a:extLst>
          </p:cNvPr>
          <p:cNvPicPr>
            <a:picLocks noChangeAspect="1"/>
          </p:cNvPicPr>
          <p:nvPr/>
        </p:nvPicPr>
        <p:blipFill>
          <a:blip r:embed="rId2"/>
          <a:stretch>
            <a:fillRect/>
          </a:stretch>
        </p:blipFill>
        <p:spPr>
          <a:xfrm>
            <a:off x="0" y="103909"/>
            <a:ext cx="12192000" cy="6650182"/>
          </a:xfrm>
          <a:prstGeom prst="rect">
            <a:avLst/>
          </a:prstGeom>
        </p:spPr>
      </p:pic>
    </p:spTree>
    <p:extLst>
      <p:ext uri="{BB962C8B-B14F-4D97-AF65-F5344CB8AC3E}">
        <p14:creationId xmlns:p14="http://schemas.microsoft.com/office/powerpoint/2010/main" val="498102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1EE2241F-7398-E7C9-50AF-DE2334F78DBD}"/>
              </a:ext>
            </a:extLst>
          </p:cNvPr>
          <p:cNvSpPr>
            <a:spLocks noGrp="1"/>
          </p:cNvSpPr>
          <p:nvPr>
            <p:ph type="ftr" sz="quarter" idx="11"/>
          </p:nvPr>
        </p:nvSpPr>
        <p:spPr>
          <a:xfrm>
            <a:off x="4931614" y="6568015"/>
            <a:ext cx="6672865" cy="365125"/>
          </a:xfrm>
        </p:spPr>
        <p:txBody>
          <a:bodyPr/>
          <a:lstStyle/>
          <a:p>
            <a:pPr>
              <a:spcAft>
                <a:spcPts val="600"/>
              </a:spcAft>
            </a:pPr>
            <a:r>
              <a:rPr lang="en-US"/>
              <a:t>Public Domain</a:t>
            </a:r>
          </a:p>
        </p:txBody>
      </p:sp>
      <p:pic>
        <p:nvPicPr>
          <p:cNvPr id="3" name="Picture 2">
            <a:extLst>
              <a:ext uri="{FF2B5EF4-FFF2-40B4-BE49-F238E27FC236}">
                <a16:creationId xmlns:a16="http://schemas.microsoft.com/office/drawing/2014/main" id="{3218387F-29B4-4DD7-A856-0EA6B03A5E75}"/>
              </a:ext>
            </a:extLst>
          </p:cNvPr>
          <p:cNvPicPr>
            <a:picLocks noChangeAspect="1"/>
          </p:cNvPicPr>
          <p:nvPr/>
        </p:nvPicPr>
        <p:blipFill>
          <a:blip r:embed="rId2"/>
          <a:stretch>
            <a:fillRect/>
          </a:stretch>
        </p:blipFill>
        <p:spPr>
          <a:xfrm>
            <a:off x="-33374" y="1850686"/>
            <a:ext cx="12258748" cy="3156627"/>
          </a:xfrm>
          <a:prstGeom prst="rect">
            <a:avLst/>
          </a:prstGeom>
        </p:spPr>
      </p:pic>
    </p:spTree>
    <p:extLst>
      <p:ext uri="{BB962C8B-B14F-4D97-AF65-F5344CB8AC3E}">
        <p14:creationId xmlns:p14="http://schemas.microsoft.com/office/powerpoint/2010/main" val="332943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10" name="Picture 9">
            <a:extLst>
              <a:ext uri="{FF2B5EF4-FFF2-40B4-BE49-F238E27FC236}">
                <a16:creationId xmlns:a16="http://schemas.microsoft.com/office/drawing/2014/main" id="{48BFDEB4-2AA8-8548-08A3-83844207F221}"/>
              </a:ext>
            </a:extLst>
          </p:cNvPr>
          <p:cNvPicPr>
            <a:picLocks noChangeAspect="1"/>
          </p:cNvPicPr>
          <p:nvPr/>
        </p:nvPicPr>
        <p:blipFill>
          <a:blip r:embed="rId2"/>
          <a:stretch>
            <a:fillRect/>
          </a:stretch>
        </p:blipFill>
        <p:spPr>
          <a:xfrm>
            <a:off x="0" y="115824"/>
            <a:ext cx="12192000" cy="6626352"/>
          </a:xfrm>
          <a:prstGeom prst="rect">
            <a:avLst/>
          </a:prstGeom>
        </p:spPr>
      </p:pic>
    </p:spTree>
    <p:extLst>
      <p:ext uri="{BB962C8B-B14F-4D97-AF65-F5344CB8AC3E}">
        <p14:creationId xmlns:p14="http://schemas.microsoft.com/office/powerpoint/2010/main" val="228756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7" name="Picture 6">
            <a:extLst>
              <a:ext uri="{FF2B5EF4-FFF2-40B4-BE49-F238E27FC236}">
                <a16:creationId xmlns:a16="http://schemas.microsoft.com/office/drawing/2014/main" id="{113CF536-264B-9588-E9F6-39B956CC85A8}"/>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20731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79D74E8-2CA7-4990-ADF7-F4D5B1DB231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15" name="Picture 14">
            <a:extLst>
              <a:ext uri="{FF2B5EF4-FFF2-40B4-BE49-F238E27FC236}">
                <a16:creationId xmlns:a16="http://schemas.microsoft.com/office/drawing/2014/main" id="{14FF0D33-608D-B901-5B4D-928C86122DB2}"/>
              </a:ext>
            </a:extLst>
          </p:cNvPr>
          <p:cNvPicPr>
            <a:picLocks noChangeAspect="1"/>
          </p:cNvPicPr>
          <p:nvPr/>
        </p:nvPicPr>
        <p:blipFill>
          <a:blip r:embed="rId2"/>
          <a:stretch>
            <a:fillRect/>
          </a:stretch>
        </p:blipFill>
        <p:spPr>
          <a:xfrm>
            <a:off x="0" y="310896"/>
            <a:ext cx="12192000" cy="6236208"/>
          </a:xfrm>
          <a:prstGeom prst="rect">
            <a:avLst/>
          </a:prstGeom>
        </p:spPr>
      </p:pic>
    </p:spTree>
    <p:extLst>
      <p:ext uri="{BB962C8B-B14F-4D97-AF65-F5344CB8AC3E}">
        <p14:creationId xmlns:p14="http://schemas.microsoft.com/office/powerpoint/2010/main" val="236306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A7DE408C-7515-D7DF-E9E8-917D1221AE4F}"/>
              </a:ext>
            </a:extLst>
          </p:cNvPr>
          <p:cNvPicPr>
            <a:picLocks noChangeAspect="1"/>
          </p:cNvPicPr>
          <p:nvPr/>
        </p:nvPicPr>
        <p:blipFill>
          <a:blip r:embed="rId2"/>
          <a:stretch>
            <a:fillRect/>
          </a:stretch>
        </p:blipFill>
        <p:spPr>
          <a:xfrm>
            <a:off x="0" y="450130"/>
            <a:ext cx="12192000" cy="5957740"/>
          </a:xfrm>
          <a:prstGeom prst="rect">
            <a:avLst/>
          </a:prstGeom>
        </p:spPr>
      </p:pic>
    </p:spTree>
    <p:extLst>
      <p:ext uri="{BB962C8B-B14F-4D97-AF65-F5344CB8AC3E}">
        <p14:creationId xmlns:p14="http://schemas.microsoft.com/office/powerpoint/2010/main" val="284009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8EF5C-41D3-49E8-9F7A-E9C69D71C0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a:solidFill>
                  <a:schemeClr val="tx1">
                    <a:tint val="75000"/>
                  </a:schemeClr>
                </a:solidFill>
                <a:latin typeface="+mn-lt"/>
                <a:ea typeface="+mn-ea"/>
                <a:cs typeface="+mn-cs"/>
              </a:rPr>
              <a:t>Public Domain</a:t>
            </a:r>
          </a:p>
        </p:txBody>
      </p:sp>
      <p:pic>
        <p:nvPicPr>
          <p:cNvPr id="5" name="Picture 4">
            <a:extLst>
              <a:ext uri="{FF2B5EF4-FFF2-40B4-BE49-F238E27FC236}">
                <a16:creationId xmlns:a16="http://schemas.microsoft.com/office/drawing/2014/main" id="{2299C5AD-7BA6-B2A4-054A-0D0A5028685F}"/>
              </a:ext>
            </a:extLst>
          </p:cNvPr>
          <p:cNvPicPr>
            <a:picLocks noChangeAspect="1"/>
          </p:cNvPicPr>
          <p:nvPr/>
        </p:nvPicPr>
        <p:blipFill>
          <a:blip r:embed="rId2"/>
          <a:stretch>
            <a:fillRect/>
          </a:stretch>
        </p:blipFill>
        <p:spPr>
          <a:xfrm>
            <a:off x="0" y="349512"/>
            <a:ext cx="12192000" cy="6158975"/>
          </a:xfrm>
          <a:prstGeom prst="rect">
            <a:avLst/>
          </a:prstGeom>
        </p:spPr>
      </p:pic>
    </p:spTree>
    <p:extLst>
      <p:ext uri="{BB962C8B-B14F-4D97-AF65-F5344CB8AC3E}">
        <p14:creationId xmlns:p14="http://schemas.microsoft.com/office/powerpoint/2010/main" val="1790071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87</Words>
  <Application>Microsoft Office PowerPoint</Application>
  <PresentationFormat>Widescreen</PresentationFormat>
  <Paragraphs>24</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Aptos</vt:lpstr>
      <vt:lpstr>Aptos Display</vt:lpstr>
      <vt:lpstr>Arial</vt:lpstr>
      <vt:lpstr>Calisto MT</vt:lpstr>
      <vt:lpstr>Wingdings 2</vt:lpstr>
      <vt:lpstr>Hymns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2</cp:revision>
  <dcterms:created xsi:type="dcterms:W3CDTF">2019-10-04T01:45:00Z</dcterms:created>
  <dcterms:modified xsi:type="dcterms:W3CDTF">2025-05-22T15:52:03Z</dcterms:modified>
</cp:coreProperties>
</file>