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AD5AC-2CE0-4CA3-84BA-81CAED44B73C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3C0CD-726E-40FC-8134-D98D9C00F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61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C20C2-74EA-C9B9-5EA1-415322F6C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7C57B-2769-F54C-62C3-CD892073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FC78-EB31-99E6-1A66-99FDED9F4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82CF-EB39-A81F-A4FF-76B54A1E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F9795-5A86-C637-D0A1-5F757EDB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36101-CDBF-6519-C384-12ED98568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73109B-7258-3A5F-AEC5-6C4EC0FFF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AD6E2-7CDE-1543-0EA2-EDA3D617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38B54-BA71-C7EB-245F-BD138F15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E2AF3-AF5B-939B-9B41-656FF45C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7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A8F9C6-960B-814B-C3CB-2ED7F86E3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27A536-DB44-5273-8085-64F18EB1F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17554-EEA9-205C-7E42-93181B0F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98EEF-EE86-3382-0D90-6BB945C1E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73335-50A1-00E8-DC00-4ACBE348C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6566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04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989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8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3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3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28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0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BD95D-D6AD-FEDD-221D-75F6373C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70D25-0DDA-FA1F-FC2D-83488E913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2933D-037B-25FB-71FF-38B2E181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8A8B9-D2D3-E972-932F-F92C6E05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B40EF-3C6D-2C38-E025-EDB31181E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61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57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93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499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61B5E-EA00-38B2-1460-E3840800C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30ACD-816D-FA38-8DBF-D5F09B788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938A7-376B-ECB3-6253-759F99B0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029E9-5499-F7C5-C387-88BDC5F1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75375-953F-ACA9-07AC-4B7168A5F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A0DCD-38DB-80B3-1F26-C758BDEC8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E42E0-1438-0CBA-6106-76315CA03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3134A-2832-F661-E9BC-EF7ABDFB5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57850-48B5-7413-2925-8D726124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E3972-CDFC-D0C5-7D6B-6B16DE69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9BAC9-5D35-0184-BBC5-0F5C6E96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8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B1B4E-C4F4-E52B-B8C4-7ED1B436C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53A15-B564-DB07-7586-169CA1CFD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DBCAC-4508-5F91-0650-FD7D0D75F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71959-B39B-E3A2-BE8D-313E9BEB6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427578-EAF0-DF7F-A5D5-AF2BA87A99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DD2038-BA9F-991F-C734-0295E505B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F23FF-63C5-6EB7-F831-476E60458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CCC7B4-5BDA-6E40-AC14-C1E04D92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8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F0A6-72ED-E3E1-D79D-6B272BF9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F11080-3DFA-D742-DD66-EFDF22E8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AF51B-D89F-1EB3-2B8B-2E988E574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18CD6-8565-9D71-1BAF-33EDE5B8F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BA0DBC-EB13-3254-4F3E-EFAF577D3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5962F2-7EC3-0CBA-48FB-D728F5BD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55349-59CE-9325-954D-D5E65AD8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6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6C7B0-0EEA-F1C7-F72D-D7365CE3D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0BCD-D694-FAF0-8748-540E07F4E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8DE8C-11BD-A3B6-4E8F-73FEF6DC9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84D13-E7A8-9229-5F32-09CAFE47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A5FFA-CB73-738B-61A1-1CD2EDF7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E5F52-281B-3419-E0AB-03F043A6C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44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2DEE2-DBB4-7B93-CAC7-840A80813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EB9BE7-22EC-34B1-6A06-9C423410F8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C0AEE-1B3E-62BD-D533-BE04F6F48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CD8FA-4878-D4F4-CB8A-5AC7A632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E3386-CA12-3F20-758E-70B5919A1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DF2118-967E-ADB7-5E5B-F115C5B6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8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C9D91-6408-E129-641E-F75498F76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0E689-2F2C-F3B1-5854-F1F81AEC7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656C8-41F3-EC3E-C248-0BF61109B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8F7D1C-61F2-4292-A33C-541EB4D481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DA71B-3156-1FDF-47A7-FA51EAAE4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4BA1C-0C1E-11B4-D1BB-4AFDBB41E3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17562F-DF1B-4E97-B3F3-C7D082C07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1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8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C75603-FB4A-84EB-DB02-57A1B337D0D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80073"/>
            <a:ext cx="10287000" cy="169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87E5F-1C6C-CFAC-D9A0-E6FC00AB4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E7942A4-137E-844D-9C97-123D592DBF8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E61A34-ACB1-8D5D-9958-43052947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6930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6210A-47FA-3C06-26F4-23378E34C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9DBE30F-BFA6-9ABF-78E0-6CE4D82327A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3331"/>
            <a:ext cx="12192000" cy="449133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9067A-5DCD-D95A-0600-FC6F0D8E4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5919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CBBD8-35B1-BC48-3D4F-4A615F9F3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D6378F-2120-74E3-89A5-A73A246083C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A3398-609A-0A62-ADAB-DB621B1C3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949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4D9CE-7387-8F01-6818-575734B10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1B62D8-A274-10F6-3B3C-4A659A2ACB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EFDC5-4E0F-540A-D3DA-579C8A0D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5611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E55BFA4-3400-3A14-E0C5-55587D050CA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6731417-EFF1-AF57-CAC1-027EFD4F0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787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1FF44F-0C66-07EC-F20E-07DEBF24ED8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8903"/>
            <a:ext cx="12192000" cy="434019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B027DC-28AA-8720-129C-610F28BF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85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A6FCDBE-4D00-6536-E2E3-E5A7B84183B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419A602-46BA-75C2-E0A6-D7C68BD77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378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6E765A-D503-2A66-1A00-8B7F17B13CE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8EE833D-91FC-4178-1E45-AEDF09B2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3011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533869-6560-C0CB-2A81-057D5FD5E7E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62065-88AE-7956-8DCA-9771BC3F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747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C6E1366-6A0B-B943-9906-9655C8DF4C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3822"/>
            <a:ext cx="12192000" cy="4430356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066BD5-7326-063A-814D-13E336F46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88934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AF4DA-1AD9-DD8B-9B6B-08BBB1AA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7CF4AE-9512-4D4D-F307-A4E7288B357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A8FC7-538E-6915-46D9-F65F0F9B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5633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19B85-04AC-4494-50BA-5477E9A85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720F86-AA35-9AD3-4896-CDD21C6652C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3CE1C-06BE-D114-497D-9EA9B43BF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110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2026-03-23T01:55:25Z</dcterms:created>
  <dcterms:modified xsi:type="dcterms:W3CDTF">2026-03-23T02:07:41Z</dcterms:modified>
</cp:coreProperties>
</file>