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5" r:id="rId7"/>
    <p:sldId id="266" r:id="rId8"/>
    <p:sldId id="267" r:id="rId9"/>
    <p:sldId id="268" r:id="rId10"/>
    <p:sldId id="269" r:id="rId11"/>
    <p:sldId id="261" r:id="rId12"/>
    <p:sldId id="26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C1C6A6-88A9-45FF-A844-802368F0E1BF}" v="13" dt="2021-01-02T13:22:34.9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0CC1C6A6-88A9-45FF-A844-802368F0E1BF}"/>
    <pc:docChg chg="custSel mod addSld delSld modSld">
      <pc:chgData name="Sarah Gothard" userId="0e53f415fda5f162" providerId="LiveId" clId="{0CC1C6A6-88A9-45FF-A844-802368F0E1BF}" dt="2021-01-02T13:22:37.826" v="51" actId="26606"/>
      <pc:docMkLst>
        <pc:docMk/>
      </pc:docMkLst>
      <pc:sldChg chg="addSp delSp modSp mod">
        <pc:chgData name="Sarah Gothard" userId="0e53f415fda5f162" providerId="LiveId" clId="{0CC1C6A6-88A9-45FF-A844-802368F0E1BF}" dt="2021-01-02T13:15:18.672" v="19" actId="26606"/>
        <pc:sldMkLst>
          <pc:docMk/>
          <pc:sldMk cId="3071004707" sldId="256"/>
        </pc:sldMkLst>
        <pc:spChg chg="mod ord">
          <ac:chgData name="Sarah Gothard" userId="0e53f415fda5f162" providerId="LiveId" clId="{0CC1C6A6-88A9-45FF-A844-802368F0E1BF}" dt="2021-01-02T13:15:18.672" v="19" actId="26606"/>
          <ac:spMkLst>
            <pc:docMk/>
            <pc:sldMk cId="3071004707" sldId="256"/>
            <ac:spMk id="6" creationId="{44ED2A29-9009-4032-8FAE-E36C90C9F6A0}"/>
          </ac:spMkLst>
        </pc:spChg>
        <pc:spChg chg="del">
          <ac:chgData name="Sarah Gothard" userId="0e53f415fda5f162" providerId="LiveId" clId="{0CC1C6A6-88A9-45FF-A844-802368F0E1BF}" dt="2021-01-02T13:15:18.672" v="19" actId="26606"/>
          <ac:spMkLst>
            <pc:docMk/>
            <pc:sldMk cId="3071004707" sldId="256"/>
            <ac:spMk id="10" creationId="{32BC26D8-82FB-445E-AA49-62A77D7C1EE0}"/>
          </ac:spMkLst>
        </pc:spChg>
        <pc:spChg chg="del">
          <ac:chgData name="Sarah Gothard" userId="0e53f415fda5f162" providerId="LiveId" clId="{0CC1C6A6-88A9-45FF-A844-802368F0E1BF}" dt="2021-01-02T13:15:18.672" v="19" actId="26606"/>
          <ac:spMkLst>
            <pc:docMk/>
            <pc:sldMk cId="3071004707" sldId="256"/>
            <ac:spMk id="12" creationId="{CB44330D-EA18-4254-AA95-EB49948539B8}"/>
          </ac:spMkLst>
        </pc:spChg>
        <pc:spChg chg="add">
          <ac:chgData name="Sarah Gothard" userId="0e53f415fda5f162" providerId="LiveId" clId="{0CC1C6A6-88A9-45FF-A844-802368F0E1BF}" dt="2021-01-02T13:15:18.672" v="19" actId="26606"/>
          <ac:spMkLst>
            <pc:docMk/>
            <pc:sldMk cId="3071004707" sldId="256"/>
            <ac:spMk id="17" creationId="{32BC26D8-82FB-445E-AA49-62A77D7C1EE0}"/>
          </ac:spMkLst>
        </pc:spChg>
        <pc:spChg chg="add">
          <ac:chgData name="Sarah Gothard" userId="0e53f415fda5f162" providerId="LiveId" clId="{0CC1C6A6-88A9-45FF-A844-802368F0E1BF}" dt="2021-01-02T13:15:18.672" v="19" actId="26606"/>
          <ac:spMkLst>
            <pc:docMk/>
            <pc:sldMk cId="3071004707" sldId="256"/>
            <ac:spMk id="19" creationId="{CB44330D-EA18-4254-AA95-EB49948539B8}"/>
          </ac:spMkLst>
        </pc:spChg>
        <pc:picChg chg="del">
          <ac:chgData name="Sarah Gothard" userId="0e53f415fda5f162" providerId="LiveId" clId="{0CC1C6A6-88A9-45FF-A844-802368F0E1BF}" dt="2021-01-02T13:14:27.749" v="1" actId="478"/>
          <ac:picMkLst>
            <pc:docMk/>
            <pc:sldMk cId="3071004707" sldId="256"/>
            <ac:picMk id="5" creationId="{41307558-616C-455D-961D-575D85D87517}"/>
          </ac:picMkLst>
        </pc:picChg>
        <pc:picChg chg="add mod">
          <ac:chgData name="Sarah Gothard" userId="0e53f415fda5f162" providerId="LiveId" clId="{0CC1C6A6-88A9-45FF-A844-802368F0E1BF}" dt="2021-01-02T13:15:18.672" v="19" actId="26606"/>
          <ac:picMkLst>
            <pc:docMk/>
            <pc:sldMk cId="3071004707" sldId="256"/>
            <ac:picMk id="8" creationId="{A0D24995-EF2F-4061-ADFA-1FE033E02BBE}"/>
          </ac:picMkLst>
        </pc:picChg>
      </pc:sldChg>
      <pc:sldChg chg="addSp delSp modSp mod">
        <pc:chgData name="Sarah Gothard" userId="0e53f415fda5f162" providerId="LiveId" clId="{0CC1C6A6-88A9-45FF-A844-802368F0E1BF}" dt="2021-01-02T13:15:39.279" v="21" actId="26606"/>
        <pc:sldMkLst>
          <pc:docMk/>
          <pc:sldMk cId="3057891705" sldId="257"/>
        </pc:sldMkLst>
        <pc:spChg chg="ord">
          <ac:chgData name="Sarah Gothard" userId="0e53f415fda5f162" providerId="LiveId" clId="{0CC1C6A6-88A9-45FF-A844-802368F0E1BF}" dt="2021-01-02T13:15:39.279" v="21" actId="26606"/>
          <ac:spMkLst>
            <pc:docMk/>
            <pc:sldMk cId="3057891705" sldId="257"/>
            <ac:spMk id="2" creationId="{D6F20A6B-F827-44AD-8818-08EF4AFCC1F0}"/>
          </ac:spMkLst>
        </pc:spChg>
        <pc:spChg chg="del">
          <ac:chgData name="Sarah Gothard" userId="0e53f415fda5f162" providerId="LiveId" clId="{0CC1C6A6-88A9-45FF-A844-802368F0E1BF}" dt="2021-01-02T13:15:39.279" v="21" actId="26606"/>
          <ac:spMkLst>
            <pc:docMk/>
            <pc:sldMk cId="3057891705" sldId="257"/>
            <ac:spMk id="11" creationId="{32BC26D8-82FB-445E-AA49-62A77D7C1EE0}"/>
          </ac:spMkLst>
        </pc:spChg>
        <pc:spChg chg="del">
          <ac:chgData name="Sarah Gothard" userId="0e53f415fda5f162" providerId="LiveId" clId="{0CC1C6A6-88A9-45FF-A844-802368F0E1BF}" dt="2021-01-02T13:15:39.279" v="21" actId="26606"/>
          <ac:spMkLst>
            <pc:docMk/>
            <pc:sldMk cId="3057891705" sldId="257"/>
            <ac:spMk id="13" creationId="{CB44330D-EA18-4254-AA95-EB49948539B8}"/>
          </ac:spMkLst>
        </pc:spChg>
        <pc:spChg chg="add">
          <ac:chgData name="Sarah Gothard" userId="0e53f415fda5f162" providerId="LiveId" clId="{0CC1C6A6-88A9-45FF-A844-802368F0E1BF}" dt="2021-01-02T13:15:39.279" v="21" actId="26606"/>
          <ac:spMkLst>
            <pc:docMk/>
            <pc:sldMk cId="3057891705" sldId="257"/>
            <ac:spMk id="18" creationId="{32BC26D8-82FB-445E-AA49-62A77D7C1EE0}"/>
          </ac:spMkLst>
        </pc:spChg>
        <pc:spChg chg="add">
          <ac:chgData name="Sarah Gothard" userId="0e53f415fda5f162" providerId="LiveId" clId="{0CC1C6A6-88A9-45FF-A844-802368F0E1BF}" dt="2021-01-02T13:15:39.279" v="21" actId="26606"/>
          <ac:spMkLst>
            <pc:docMk/>
            <pc:sldMk cId="3057891705" sldId="257"/>
            <ac:spMk id="20" creationId="{CB44330D-EA18-4254-AA95-EB49948539B8}"/>
          </ac:spMkLst>
        </pc:spChg>
        <pc:picChg chg="del">
          <ac:chgData name="Sarah Gothard" userId="0e53f415fda5f162" providerId="LiveId" clId="{0CC1C6A6-88A9-45FF-A844-802368F0E1BF}" dt="2021-01-02T13:14:29.510" v="2" actId="478"/>
          <ac:picMkLst>
            <pc:docMk/>
            <pc:sldMk cId="3057891705" sldId="257"/>
            <ac:picMk id="6" creationId="{012B18AF-B635-4BEA-BCAD-9CAC049A2E81}"/>
          </ac:picMkLst>
        </pc:picChg>
        <pc:picChg chg="add mod">
          <ac:chgData name="Sarah Gothard" userId="0e53f415fda5f162" providerId="LiveId" clId="{0CC1C6A6-88A9-45FF-A844-802368F0E1BF}" dt="2021-01-02T13:15:39.279" v="21" actId="26606"/>
          <ac:picMkLst>
            <pc:docMk/>
            <pc:sldMk cId="3057891705" sldId="257"/>
            <ac:picMk id="8" creationId="{CD01C6E4-67F7-436A-9B82-054881F245D5}"/>
          </ac:picMkLst>
        </pc:picChg>
      </pc:sldChg>
      <pc:sldChg chg="addSp delSp modSp add mod setBg delDesignElem">
        <pc:chgData name="Sarah Gothard" userId="0e53f415fda5f162" providerId="LiveId" clId="{0CC1C6A6-88A9-45FF-A844-802368F0E1BF}" dt="2021-01-02T13:15:57.024" v="23" actId="26606"/>
        <pc:sldMkLst>
          <pc:docMk/>
          <pc:sldMk cId="2332865909" sldId="258"/>
        </pc:sldMkLst>
        <pc:spChg chg="ord">
          <ac:chgData name="Sarah Gothard" userId="0e53f415fda5f162" providerId="LiveId" clId="{0CC1C6A6-88A9-45FF-A844-802368F0E1BF}" dt="2021-01-02T13:15:57.024" v="23" actId="26606"/>
          <ac:spMkLst>
            <pc:docMk/>
            <pc:sldMk cId="2332865909" sldId="258"/>
            <ac:spMk id="2" creationId="{D6F20A6B-F827-44AD-8818-08EF4AFCC1F0}"/>
          </ac:spMkLst>
        </pc:spChg>
        <pc:spChg chg="add">
          <ac:chgData name="Sarah Gothard" userId="0e53f415fda5f162" providerId="LiveId" clId="{0CC1C6A6-88A9-45FF-A844-802368F0E1BF}" dt="2021-01-02T13:15:57.024" v="23" actId="26606"/>
          <ac:spMkLst>
            <pc:docMk/>
            <pc:sldMk cId="2332865909" sldId="258"/>
            <ac:spMk id="6" creationId="{CB44330D-EA18-4254-AA95-EB49948539B8}"/>
          </ac:spMkLst>
        </pc:spChg>
        <pc:spChg chg="add">
          <ac:chgData name="Sarah Gothard" userId="0e53f415fda5f162" providerId="LiveId" clId="{0CC1C6A6-88A9-45FF-A844-802368F0E1BF}" dt="2021-01-02T13:15:57.024" v="23" actId="26606"/>
          <ac:spMkLst>
            <pc:docMk/>
            <pc:sldMk cId="2332865909" sldId="258"/>
            <ac:spMk id="9" creationId="{32BC26D8-82FB-445E-AA49-62A77D7C1EE0}"/>
          </ac:spMkLst>
        </pc:spChg>
        <pc:spChg chg="del">
          <ac:chgData name="Sarah Gothard" userId="0e53f415fda5f162" providerId="LiveId" clId="{0CC1C6A6-88A9-45FF-A844-802368F0E1BF}" dt="2021-01-02T13:14:34.110" v="5"/>
          <ac:spMkLst>
            <pc:docMk/>
            <pc:sldMk cId="2332865909" sldId="258"/>
            <ac:spMk id="11" creationId="{32BC26D8-82FB-445E-AA49-62A77D7C1EE0}"/>
          </ac:spMkLst>
        </pc:spChg>
        <pc:spChg chg="del">
          <ac:chgData name="Sarah Gothard" userId="0e53f415fda5f162" providerId="LiveId" clId="{0CC1C6A6-88A9-45FF-A844-802368F0E1BF}" dt="2021-01-02T13:14:34.110" v="5"/>
          <ac:spMkLst>
            <pc:docMk/>
            <pc:sldMk cId="2332865909" sldId="258"/>
            <ac:spMk id="13" creationId="{CB44330D-EA18-4254-AA95-EB49948539B8}"/>
          </ac:spMkLst>
        </pc:spChg>
        <pc:picChg chg="add mod">
          <ac:chgData name="Sarah Gothard" userId="0e53f415fda5f162" providerId="LiveId" clId="{0CC1C6A6-88A9-45FF-A844-802368F0E1BF}" dt="2021-01-02T13:15:57.024" v="23" actId="26606"/>
          <ac:picMkLst>
            <pc:docMk/>
            <pc:sldMk cId="2332865909" sldId="258"/>
            <ac:picMk id="4" creationId="{3F055440-9963-40EB-8E1A-B764BAF95AFC}"/>
          </ac:picMkLst>
        </pc:picChg>
      </pc:sldChg>
      <pc:sldChg chg="del">
        <pc:chgData name="Sarah Gothard" userId="0e53f415fda5f162" providerId="LiveId" clId="{0CC1C6A6-88A9-45FF-A844-802368F0E1BF}" dt="2021-01-02T13:14:31.504" v="3" actId="47"/>
        <pc:sldMkLst>
          <pc:docMk/>
          <pc:sldMk cId="2361448141" sldId="258"/>
        </pc:sldMkLst>
      </pc:sldChg>
      <pc:sldChg chg="addSp delSp modSp add mod setBg delDesignElem">
        <pc:chgData name="Sarah Gothard" userId="0e53f415fda5f162" providerId="LiveId" clId="{0CC1C6A6-88A9-45FF-A844-802368F0E1BF}" dt="2021-01-02T13:16:16.487" v="30" actId="26606"/>
        <pc:sldMkLst>
          <pc:docMk/>
          <pc:sldMk cId="1368973585" sldId="259"/>
        </pc:sldMkLst>
        <pc:spChg chg="ord">
          <ac:chgData name="Sarah Gothard" userId="0e53f415fda5f162" providerId="LiveId" clId="{0CC1C6A6-88A9-45FF-A844-802368F0E1BF}" dt="2021-01-02T13:16:16.487" v="30" actId="26606"/>
          <ac:spMkLst>
            <pc:docMk/>
            <pc:sldMk cId="1368973585" sldId="259"/>
            <ac:spMk id="2" creationId="{D6F20A6B-F827-44AD-8818-08EF4AFCC1F0}"/>
          </ac:spMkLst>
        </pc:spChg>
        <pc:spChg chg="add">
          <ac:chgData name="Sarah Gothard" userId="0e53f415fda5f162" providerId="LiveId" clId="{0CC1C6A6-88A9-45FF-A844-802368F0E1BF}" dt="2021-01-02T13:16:16.487" v="30" actId="26606"/>
          <ac:spMkLst>
            <pc:docMk/>
            <pc:sldMk cId="1368973585" sldId="259"/>
            <ac:spMk id="6" creationId="{CB44330D-EA18-4254-AA95-EB49948539B8}"/>
          </ac:spMkLst>
        </pc:spChg>
        <pc:spChg chg="add">
          <ac:chgData name="Sarah Gothard" userId="0e53f415fda5f162" providerId="LiveId" clId="{0CC1C6A6-88A9-45FF-A844-802368F0E1BF}" dt="2021-01-02T13:16:16.487" v="30" actId="26606"/>
          <ac:spMkLst>
            <pc:docMk/>
            <pc:sldMk cId="1368973585" sldId="259"/>
            <ac:spMk id="9" creationId="{32BC26D8-82FB-445E-AA49-62A77D7C1EE0}"/>
          </ac:spMkLst>
        </pc:spChg>
        <pc:spChg chg="del">
          <ac:chgData name="Sarah Gothard" userId="0e53f415fda5f162" providerId="LiveId" clId="{0CC1C6A6-88A9-45FF-A844-802368F0E1BF}" dt="2021-01-02T13:14:34.269" v="7"/>
          <ac:spMkLst>
            <pc:docMk/>
            <pc:sldMk cId="1368973585" sldId="259"/>
            <ac:spMk id="11" creationId="{32BC26D8-82FB-445E-AA49-62A77D7C1EE0}"/>
          </ac:spMkLst>
        </pc:spChg>
        <pc:spChg chg="del">
          <ac:chgData name="Sarah Gothard" userId="0e53f415fda5f162" providerId="LiveId" clId="{0CC1C6A6-88A9-45FF-A844-802368F0E1BF}" dt="2021-01-02T13:14:34.269" v="7"/>
          <ac:spMkLst>
            <pc:docMk/>
            <pc:sldMk cId="1368973585" sldId="259"/>
            <ac:spMk id="13" creationId="{CB44330D-EA18-4254-AA95-EB49948539B8}"/>
          </ac:spMkLst>
        </pc:spChg>
        <pc:picChg chg="add mod">
          <ac:chgData name="Sarah Gothard" userId="0e53f415fda5f162" providerId="LiveId" clId="{0CC1C6A6-88A9-45FF-A844-802368F0E1BF}" dt="2021-01-02T13:16:16.487" v="30" actId="26606"/>
          <ac:picMkLst>
            <pc:docMk/>
            <pc:sldMk cId="1368973585" sldId="259"/>
            <ac:picMk id="4" creationId="{1B248252-BD42-4BA6-9162-02A4632CE578}"/>
          </ac:picMkLst>
        </pc:picChg>
      </pc:sldChg>
      <pc:sldChg chg="del">
        <pc:chgData name="Sarah Gothard" userId="0e53f415fda5f162" providerId="LiveId" clId="{0CC1C6A6-88A9-45FF-A844-802368F0E1BF}" dt="2021-01-02T13:14:31.504" v="3" actId="47"/>
        <pc:sldMkLst>
          <pc:docMk/>
          <pc:sldMk cId="2578009362" sldId="259"/>
        </pc:sldMkLst>
      </pc:sldChg>
      <pc:sldChg chg="addSp delSp modSp add mod setBg delDesignElem">
        <pc:chgData name="Sarah Gothard" userId="0e53f415fda5f162" providerId="LiveId" clId="{0CC1C6A6-88A9-45FF-A844-802368F0E1BF}" dt="2021-01-02T13:16:52.176" v="32" actId="26606"/>
        <pc:sldMkLst>
          <pc:docMk/>
          <pc:sldMk cId="23703778" sldId="260"/>
        </pc:sldMkLst>
        <pc:spChg chg="ord">
          <ac:chgData name="Sarah Gothard" userId="0e53f415fda5f162" providerId="LiveId" clId="{0CC1C6A6-88A9-45FF-A844-802368F0E1BF}" dt="2021-01-02T13:16:52.176" v="32" actId="26606"/>
          <ac:spMkLst>
            <pc:docMk/>
            <pc:sldMk cId="23703778" sldId="260"/>
            <ac:spMk id="2" creationId="{D6F20A6B-F827-44AD-8818-08EF4AFCC1F0}"/>
          </ac:spMkLst>
        </pc:spChg>
        <pc:spChg chg="add">
          <ac:chgData name="Sarah Gothard" userId="0e53f415fda5f162" providerId="LiveId" clId="{0CC1C6A6-88A9-45FF-A844-802368F0E1BF}" dt="2021-01-02T13:16:52.176" v="32" actId="26606"/>
          <ac:spMkLst>
            <pc:docMk/>
            <pc:sldMk cId="23703778" sldId="260"/>
            <ac:spMk id="6" creationId="{CB44330D-EA18-4254-AA95-EB49948539B8}"/>
          </ac:spMkLst>
        </pc:spChg>
        <pc:spChg chg="add">
          <ac:chgData name="Sarah Gothard" userId="0e53f415fda5f162" providerId="LiveId" clId="{0CC1C6A6-88A9-45FF-A844-802368F0E1BF}" dt="2021-01-02T13:16:52.176" v="32" actId="26606"/>
          <ac:spMkLst>
            <pc:docMk/>
            <pc:sldMk cId="23703778" sldId="260"/>
            <ac:spMk id="9" creationId="{32BC26D8-82FB-445E-AA49-62A77D7C1EE0}"/>
          </ac:spMkLst>
        </pc:spChg>
        <pc:spChg chg="del">
          <ac:chgData name="Sarah Gothard" userId="0e53f415fda5f162" providerId="LiveId" clId="{0CC1C6A6-88A9-45FF-A844-802368F0E1BF}" dt="2021-01-02T13:14:34.422" v="9"/>
          <ac:spMkLst>
            <pc:docMk/>
            <pc:sldMk cId="23703778" sldId="260"/>
            <ac:spMk id="11" creationId="{32BC26D8-82FB-445E-AA49-62A77D7C1EE0}"/>
          </ac:spMkLst>
        </pc:spChg>
        <pc:spChg chg="del">
          <ac:chgData name="Sarah Gothard" userId="0e53f415fda5f162" providerId="LiveId" clId="{0CC1C6A6-88A9-45FF-A844-802368F0E1BF}" dt="2021-01-02T13:14:34.422" v="9"/>
          <ac:spMkLst>
            <pc:docMk/>
            <pc:sldMk cId="23703778" sldId="260"/>
            <ac:spMk id="13" creationId="{CB44330D-EA18-4254-AA95-EB49948539B8}"/>
          </ac:spMkLst>
        </pc:spChg>
        <pc:picChg chg="add mod">
          <ac:chgData name="Sarah Gothard" userId="0e53f415fda5f162" providerId="LiveId" clId="{0CC1C6A6-88A9-45FF-A844-802368F0E1BF}" dt="2021-01-02T13:16:52.176" v="32" actId="26606"/>
          <ac:picMkLst>
            <pc:docMk/>
            <pc:sldMk cId="23703778" sldId="260"/>
            <ac:picMk id="4" creationId="{EC0DBF59-8A3A-45DA-9CB8-743B7AD33798}"/>
          </ac:picMkLst>
        </pc:picChg>
      </pc:sldChg>
      <pc:sldChg chg="delSp del mod">
        <pc:chgData name="Sarah Gothard" userId="0e53f415fda5f162" providerId="LiveId" clId="{0CC1C6A6-88A9-45FF-A844-802368F0E1BF}" dt="2021-01-02T13:14:31.504" v="3" actId="47"/>
        <pc:sldMkLst>
          <pc:docMk/>
          <pc:sldMk cId="1414392781" sldId="260"/>
        </pc:sldMkLst>
        <pc:picChg chg="del">
          <ac:chgData name="Sarah Gothard" userId="0e53f415fda5f162" providerId="LiveId" clId="{0CC1C6A6-88A9-45FF-A844-802368F0E1BF}" dt="2021-01-02T13:14:23.866" v="0" actId="478"/>
          <ac:picMkLst>
            <pc:docMk/>
            <pc:sldMk cId="1414392781" sldId="260"/>
            <ac:picMk id="4" creationId="{11B392E5-8388-4A91-91FF-6A598A4A8BB4}"/>
          </ac:picMkLst>
        </pc:picChg>
      </pc:sldChg>
      <pc:sldChg chg="addSp delSp modSp add mod setBg delDesignElem">
        <pc:chgData name="Sarah Gothard" userId="0e53f415fda5f162" providerId="LiveId" clId="{0CC1C6A6-88A9-45FF-A844-802368F0E1BF}" dt="2021-01-02T13:22:37.826" v="51" actId="26606"/>
        <pc:sldMkLst>
          <pc:docMk/>
          <pc:sldMk cId="1386560354" sldId="261"/>
        </pc:sldMkLst>
        <pc:spChg chg="ord">
          <ac:chgData name="Sarah Gothard" userId="0e53f415fda5f162" providerId="LiveId" clId="{0CC1C6A6-88A9-45FF-A844-802368F0E1BF}" dt="2021-01-02T13:22:37.826" v="51" actId="26606"/>
          <ac:spMkLst>
            <pc:docMk/>
            <pc:sldMk cId="1386560354" sldId="261"/>
            <ac:spMk id="2" creationId="{D6F20A6B-F827-44AD-8818-08EF4AFCC1F0}"/>
          </ac:spMkLst>
        </pc:spChg>
        <pc:spChg chg="del">
          <ac:chgData name="Sarah Gothard" userId="0e53f415fda5f162" providerId="LiveId" clId="{0CC1C6A6-88A9-45FF-A844-802368F0E1BF}" dt="2021-01-02T13:14:34.603" v="11"/>
          <ac:spMkLst>
            <pc:docMk/>
            <pc:sldMk cId="1386560354" sldId="261"/>
            <ac:spMk id="11" creationId="{32BC26D8-82FB-445E-AA49-62A77D7C1EE0}"/>
          </ac:spMkLst>
        </pc:spChg>
        <pc:spChg chg="add">
          <ac:chgData name="Sarah Gothard" userId="0e53f415fda5f162" providerId="LiveId" clId="{0CC1C6A6-88A9-45FF-A844-802368F0E1BF}" dt="2021-01-02T13:22:37.826" v="51" actId="26606"/>
          <ac:spMkLst>
            <pc:docMk/>
            <pc:sldMk cId="1386560354" sldId="261"/>
            <ac:spMk id="12" creationId="{32BC26D8-82FB-445E-AA49-62A77D7C1EE0}"/>
          </ac:spMkLst>
        </pc:spChg>
        <pc:spChg chg="del">
          <ac:chgData name="Sarah Gothard" userId="0e53f415fda5f162" providerId="LiveId" clId="{0CC1C6A6-88A9-45FF-A844-802368F0E1BF}" dt="2021-01-02T13:14:34.603" v="11"/>
          <ac:spMkLst>
            <pc:docMk/>
            <pc:sldMk cId="1386560354" sldId="261"/>
            <ac:spMk id="13" creationId="{CB44330D-EA18-4254-AA95-EB49948539B8}"/>
          </ac:spMkLst>
        </pc:spChg>
        <pc:spChg chg="add">
          <ac:chgData name="Sarah Gothard" userId="0e53f415fda5f162" providerId="LiveId" clId="{0CC1C6A6-88A9-45FF-A844-802368F0E1BF}" dt="2021-01-02T13:22:37.826" v="51" actId="26606"/>
          <ac:spMkLst>
            <pc:docMk/>
            <pc:sldMk cId="1386560354" sldId="261"/>
            <ac:spMk id="14" creationId="{CB44330D-EA18-4254-AA95-EB49948539B8}"/>
          </ac:spMkLst>
        </pc:spChg>
        <pc:picChg chg="add del">
          <ac:chgData name="Sarah Gothard" userId="0e53f415fda5f162" providerId="LiveId" clId="{0CC1C6A6-88A9-45FF-A844-802368F0E1BF}" dt="2021-01-02T13:22:32.996" v="49" actId="21"/>
          <ac:picMkLst>
            <pc:docMk/>
            <pc:sldMk cId="1386560354" sldId="261"/>
            <ac:picMk id="4" creationId="{97701D07-3D2A-41A6-816A-8BD89534F3DE}"/>
          </ac:picMkLst>
        </pc:picChg>
        <pc:picChg chg="add mod">
          <ac:chgData name="Sarah Gothard" userId="0e53f415fda5f162" providerId="LiveId" clId="{0CC1C6A6-88A9-45FF-A844-802368F0E1BF}" dt="2021-01-02T13:22:37.826" v="51" actId="26606"/>
          <ac:picMkLst>
            <pc:docMk/>
            <pc:sldMk cId="1386560354" sldId="261"/>
            <ac:picMk id="7" creationId="{4E2D4FFA-B63F-4198-BA20-9D7F3F75F17F}"/>
          </ac:picMkLst>
        </pc:picChg>
      </pc:sldChg>
      <pc:sldChg chg="del">
        <pc:chgData name="Sarah Gothard" userId="0e53f415fda5f162" providerId="LiveId" clId="{0CC1C6A6-88A9-45FF-A844-802368F0E1BF}" dt="2021-01-02T13:14:31.504" v="3" actId="47"/>
        <pc:sldMkLst>
          <pc:docMk/>
          <pc:sldMk cId="2618792011" sldId="261"/>
        </pc:sldMkLst>
      </pc:sldChg>
      <pc:sldChg chg="del">
        <pc:chgData name="Sarah Gothard" userId="0e53f415fda5f162" providerId="LiveId" clId="{0CC1C6A6-88A9-45FF-A844-802368F0E1BF}" dt="2021-01-02T13:14:31.504" v="3" actId="47"/>
        <pc:sldMkLst>
          <pc:docMk/>
          <pc:sldMk cId="1743730593" sldId="262"/>
        </pc:sldMkLst>
      </pc:sldChg>
      <pc:sldChg chg="addSp delSp modSp add mod setBg delDesignElem">
        <pc:chgData name="Sarah Gothard" userId="0e53f415fda5f162" providerId="LiveId" clId="{0CC1C6A6-88A9-45FF-A844-802368F0E1BF}" dt="2021-01-02T13:22:07.901" v="47" actId="26606"/>
        <pc:sldMkLst>
          <pc:docMk/>
          <pc:sldMk cId="2477689148" sldId="262"/>
        </pc:sldMkLst>
        <pc:spChg chg="ord">
          <ac:chgData name="Sarah Gothard" userId="0e53f415fda5f162" providerId="LiveId" clId="{0CC1C6A6-88A9-45FF-A844-802368F0E1BF}" dt="2021-01-02T13:22:07.901" v="47" actId="26606"/>
          <ac:spMkLst>
            <pc:docMk/>
            <pc:sldMk cId="2477689148" sldId="262"/>
            <ac:spMk id="2" creationId="{D6F20A6B-F827-44AD-8818-08EF4AFCC1F0}"/>
          </ac:spMkLst>
        </pc:spChg>
        <pc:spChg chg="add">
          <ac:chgData name="Sarah Gothard" userId="0e53f415fda5f162" providerId="LiveId" clId="{0CC1C6A6-88A9-45FF-A844-802368F0E1BF}" dt="2021-01-02T13:22:07.901" v="47" actId="26606"/>
          <ac:spMkLst>
            <pc:docMk/>
            <pc:sldMk cId="2477689148" sldId="262"/>
            <ac:spMk id="6" creationId="{CB44330D-EA18-4254-AA95-EB49948539B8}"/>
          </ac:spMkLst>
        </pc:spChg>
        <pc:spChg chg="add">
          <ac:chgData name="Sarah Gothard" userId="0e53f415fda5f162" providerId="LiveId" clId="{0CC1C6A6-88A9-45FF-A844-802368F0E1BF}" dt="2021-01-02T13:22:07.901" v="47" actId="26606"/>
          <ac:spMkLst>
            <pc:docMk/>
            <pc:sldMk cId="2477689148" sldId="262"/>
            <ac:spMk id="9" creationId="{32BC26D8-82FB-445E-AA49-62A77D7C1EE0}"/>
          </ac:spMkLst>
        </pc:spChg>
        <pc:spChg chg="del">
          <ac:chgData name="Sarah Gothard" userId="0e53f415fda5f162" providerId="LiveId" clId="{0CC1C6A6-88A9-45FF-A844-802368F0E1BF}" dt="2021-01-02T13:14:34.772" v="13"/>
          <ac:spMkLst>
            <pc:docMk/>
            <pc:sldMk cId="2477689148" sldId="262"/>
            <ac:spMk id="11" creationId="{32BC26D8-82FB-445E-AA49-62A77D7C1EE0}"/>
          </ac:spMkLst>
        </pc:spChg>
        <pc:spChg chg="del">
          <ac:chgData name="Sarah Gothard" userId="0e53f415fda5f162" providerId="LiveId" clId="{0CC1C6A6-88A9-45FF-A844-802368F0E1BF}" dt="2021-01-02T13:14:34.772" v="13"/>
          <ac:spMkLst>
            <pc:docMk/>
            <pc:sldMk cId="2477689148" sldId="262"/>
            <ac:spMk id="13" creationId="{CB44330D-EA18-4254-AA95-EB49948539B8}"/>
          </ac:spMkLst>
        </pc:spChg>
        <pc:picChg chg="add mod">
          <ac:chgData name="Sarah Gothard" userId="0e53f415fda5f162" providerId="LiveId" clId="{0CC1C6A6-88A9-45FF-A844-802368F0E1BF}" dt="2021-01-02T13:22:07.901" v="47" actId="26606"/>
          <ac:picMkLst>
            <pc:docMk/>
            <pc:sldMk cId="2477689148" sldId="262"/>
            <ac:picMk id="4" creationId="{83F5453A-1F59-45B1-A671-0832F9933B39}"/>
          </ac:picMkLst>
        </pc:picChg>
      </pc:sldChg>
      <pc:sldChg chg="addSp delSp modSp add mod setBg delDesignElem">
        <pc:chgData name="Sarah Gothard" userId="0e53f415fda5f162" providerId="LiveId" clId="{0CC1C6A6-88A9-45FF-A844-802368F0E1BF}" dt="2021-01-02T13:22:24.854" v="48" actId="26606"/>
        <pc:sldMkLst>
          <pc:docMk/>
          <pc:sldMk cId="1558043948" sldId="263"/>
        </pc:sldMkLst>
        <pc:spChg chg="ord">
          <ac:chgData name="Sarah Gothard" userId="0e53f415fda5f162" providerId="LiveId" clId="{0CC1C6A6-88A9-45FF-A844-802368F0E1BF}" dt="2021-01-02T13:22:24.854" v="48" actId="26606"/>
          <ac:spMkLst>
            <pc:docMk/>
            <pc:sldMk cId="1558043948" sldId="263"/>
            <ac:spMk id="2" creationId="{D6F20A6B-F827-44AD-8818-08EF4AFCC1F0}"/>
          </ac:spMkLst>
        </pc:spChg>
        <pc:spChg chg="add">
          <ac:chgData name="Sarah Gothard" userId="0e53f415fda5f162" providerId="LiveId" clId="{0CC1C6A6-88A9-45FF-A844-802368F0E1BF}" dt="2021-01-02T13:22:24.854" v="48" actId="26606"/>
          <ac:spMkLst>
            <pc:docMk/>
            <pc:sldMk cId="1558043948" sldId="263"/>
            <ac:spMk id="6" creationId="{CB44330D-EA18-4254-AA95-EB49948539B8}"/>
          </ac:spMkLst>
        </pc:spChg>
        <pc:spChg chg="add">
          <ac:chgData name="Sarah Gothard" userId="0e53f415fda5f162" providerId="LiveId" clId="{0CC1C6A6-88A9-45FF-A844-802368F0E1BF}" dt="2021-01-02T13:22:24.854" v="48" actId="26606"/>
          <ac:spMkLst>
            <pc:docMk/>
            <pc:sldMk cId="1558043948" sldId="263"/>
            <ac:spMk id="9" creationId="{32BC26D8-82FB-445E-AA49-62A77D7C1EE0}"/>
          </ac:spMkLst>
        </pc:spChg>
        <pc:spChg chg="del">
          <ac:chgData name="Sarah Gothard" userId="0e53f415fda5f162" providerId="LiveId" clId="{0CC1C6A6-88A9-45FF-A844-802368F0E1BF}" dt="2021-01-02T13:14:34.920" v="15"/>
          <ac:spMkLst>
            <pc:docMk/>
            <pc:sldMk cId="1558043948" sldId="263"/>
            <ac:spMk id="11" creationId="{32BC26D8-82FB-445E-AA49-62A77D7C1EE0}"/>
          </ac:spMkLst>
        </pc:spChg>
        <pc:spChg chg="del">
          <ac:chgData name="Sarah Gothard" userId="0e53f415fda5f162" providerId="LiveId" clId="{0CC1C6A6-88A9-45FF-A844-802368F0E1BF}" dt="2021-01-02T13:14:34.920" v="15"/>
          <ac:spMkLst>
            <pc:docMk/>
            <pc:sldMk cId="1558043948" sldId="263"/>
            <ac:spMk id="13" creationId="{CB44330D-EA18-4254-AA95-EB49948539B8}"/>
          </ac:spMkLst>
        </pc:spChg>
        <pc:picChg chg="add mod">
          <ac:chgData name="Sarah Gothard" userId="0e53f415fda5f162" providerId="LiveId" clId="{0CC1C6A6-88A9-45FF-A844-802368F0E1BF}" dt="2021-01-02T13:22:24.854" v="48" actId="26606"/>
          <ac:picMkLst>
            <pc:docMk/>
            <pc:sldMk cId="1558043948" sldId="263"/>
            <ac:picMk id="4" creationId="{6040690E-21B3-4CC2-82DD-C69916F17C70}"/>
          </ac:picMkLst>
        </pc:picChg>
      </pc:sldChg>
      <pc:sldChg chg="del">
        <pc:chgData name="Sarah Gothard" userId="0e53f415fda5f162" providerId="LiveId" clId="{0CC1C6A6-88A9-45FF-A844-802368F0E1BF}" dt="2021-01-02T13:14:31.504" v="3" actId="47"/>
        <pc:sldMkLst>
          <pc:docMk/>
          <pc:sldMk cId="3814207120" sldId="263"/>
        </pc:sldMkLst>
      </pc:sldChg>
      <pc:sldChg chg="delSp add del setBg delDesignElem">
        <pc:chgData name="Sarah Gothard" userId="0e53f415fda5f162" providerId="LiveId" clId="{0CC1C6A6-88A9-45FF-A844-802368F0E1BF}" dt="2021-01-02T13:21:56.162" v="46" actId="47"/>
        <pc:sldMkLst>
          <pc:docMk/>
          <pc:sldMk cId="2787369595" sldId="264"/>
        </pc:sldMkLst>
        <pc:spChg chg="del">
          <ac:chgData name="Sarah Gothard" userId="0e53f415fda5f162" providerId="LiveId" clId="{0CC1C6A6-88A9-45FF-A844-802368F0E1BF}" dt="2021-01-02T13:14:35.066" v="17"/>
          <ac:spMkLst>
            <pc:docMk/>
            <pc:sldMk cId="2787369595" sldId="264"/>
            <ac:spMk id="11" creationId="{32BC26D8-82FB-445E-AA49-62A77D7C1EE0}"/>
          </ac:spMkLst>
        </pc:spChg>
        <pc:spChg chg="del">
          <ac:chgData name="Sarah Gothard" userId="0e53f415fda5f162" providerId="LiveId" clId="{0CC1C6A6-88A9-45FF-A844-802368F0E1BF}" dt="2021-01-02T13:14:35.066" v="17"/>
          <ac:spMkLst>
            <pc:docMk/>
            <pc:sldMk cId="2787369595" sldId="264"/>
            <ac:spMk id="13" creationId="{CB44330D-EA18-4254-AA95-EB49948539B8}"/>
          </ac:spMkLst>
        </pc:spChg>
      </pc:sldChg>
      <pc:sldChg chg="del">
        <pc:chgData name="Sarah Gothard" userId="0e53f415fda5f162" providerId="LiveId" clId="{0CC1C6A6-88A9-45FF-A844-802368F0E1BF}" dt="2021-01-02T13:14:31.504" v="3" actId="47"/>
        <pc:sldMkLst>
          <pc:docMk/>
          <pc:sldMk cId="3689110214" sldId="264"/>
        </pc:sldMkLst>
      </pc:sldChg>
      <pc:sldChg chg="del">
        <pc:chgData name="Sarah Gothard" userId="0e53f415fda5f162" providerId="LiveId" clId="{0CC1C6A6-88A9-45FF-A844-802368F0E1BF}" dt="2021-01-02T13:14:31.504" v="3" actId="47"/>
        <pc:sldMkLst>
          <pc:docMk/>
          <pc:sldMk cId="93403201" sldId="265"/>
        </pc:sldMkLst>
      </pc:sldChg>
      <pc:sldChg chg="addSp modSp add mod setBg">
        <pc:chgData name="Sarah Gothard" userId="0e53f415fda5f162" providerId="LiveId" clId="{0CC1C6A6-88A9-45FF-A844-802368F0E1BF}" dt="2021-01-02T13:17:10.168" v="34" actId="26606"/>
        <pc:sldMkLst>
          <pc:docMk/>
          <pc:sldMk cId="3760279744" sldId="265"/>
        </pc:sldMkLst>
        <pc:spChg chg="ord">
          <ac:chgData name="Sarah Gothard" userId="0e53f415fda5f162" providerId="LiveId" clId="{0CC1C6A6-88A9-45FF-A844-802368F0E1BF}" dt="2021-01-02T13:17:10.168" v="34" actId="26606"/>
          <ac:spMkLst>
            <pc:docMk/>
            <pc:sldMk cId="3760279744" sldId="265"/>
            <ac:spMk id="2" creationId="{D6F20A6B-F827-44AD-8818-08EF4AFCC1F0}"/>
          </ac:spMkLst>
        </pc:spChg>
        <pc:spChg chg="add">
          <ac:chgData name="Sarah Gothard" userId="0e53f415fda5f162" providerId="LiveId" clId="{0CC1C6A6-88A9-45FF-A844-802368F0E1BF}" dt="2021-01-02T13:17:10.168" v="34" actId="26606"/>
          <ac:spMkLst>
            <pc:docMk/>
            <pc:sldMk cId="3760279744" sldId="265"/>
            <ac:spMk id="9" creationId="{32BC26D8-82FB-445E-AA49-62A77D7C1EE0}"/>
          </ac:spMkLst>
        </pc:spChg>
        <pc:spChg chg="add">
          <ac:chgData name="Sarah Gothard" userId="0e53f415fda5f162" providerId="LiveId" clId="{0CC1C6A6-88A9-45FF-A844-802368F0E1BF}" dt="2021-01-02T13:17:10.168" v="34" actId="26606"/>
          <ac:spMkLst>
            <pc:docMk/>
            <pc:sldMk cId="3760279744" sldId="265"/>
            <ac:spMk id="11" creationId="{CB44330D-EA18-4254-AA95-EB49948539B8}"/>
          </ac:spMkLst>
        </pc:spChg>
        <pc:picChg chg="add mod">
          <ac:chgData name="Sarah Gothard" userId="0e53f415fda5f162" providerId="LiveId" clId="{0CC1C6A6-88A9-45FF-A844-802368F0E1BF}" dt="2021-01-02T13:17:10.168" v="34" actId="26606"/>
          <ac:picMkLst>
            <pc:docMk/>
            <pc:sldMk cId="3760279744" sldId="265"/>
            <ac:picMk id="4" creationId="{B8D9FA02-C161-4DB1-83B6-F1A67AA22CC6}"/>
          </ac:picMkLst>
        </pc:picChg>
      </pc:sldChg>
      <pc:sldChg chg="addSp modSp add mod setBg">
        <pc:chgData name="Sarah Gothard" userId="0e53f415fda5f162" providerId="LiveId" clId="{0CC1C6A6-88A9-45FF-A844-802368F0E1BF}" dt="2021-01-02T13:17:18.673" v="36" actId="26606"/>
        <pc:sldMkLst>
          <pc:docMk/>
          <pc:sldMk cId="2474576756" sldId="266"/>
        </pc:sldMkLst>
        <pc:spChg chg="ord">
          <ac:chgData name="Sarah Gothard" userId="0e53f415fda5f162" providerId="LiveId" clId="{0CC1C6A6-88A9-45FF-A844-802368F0E1BF}" dt="2021-01-02T13:17:18.673" v="36" actId="26606"/>
          <ac:spMkLst>
            <pc:docMk/>
            <pc:sldMk cId="2474576756" sldId="266"/>
            <ac:spMk id="2" creationId="{D6F20A6B-F827-44AD-8818-08EF4AFCC1F0}"/>
          </ac:spMkLst>
        </pc:spChg>
        <pc:spChg chg="add">
          <ac:chgData name="Sarah Gothard" userId="0e53f415fda5f162" providerId="LiveId" clId="{0CC1C6A6-88A9-45FF-A844-802368F0E1BF}" dt="2021-01-02T13:17:18.673" v="36" actId="26606"/>
          <ac:spMkLst>
            <pc:docMk/>
            <pc:sldMk cId="2474576756" sldId="266"/>
            <ac:spMk id="9" creationId="{32BC26D8-82FB-445E-AA49-62A77D7C1EE0}"/>
          </ac:spMkLst>
        </pc:spChg>
        <pc:spChg chg="add">
          <ac:chgData name="Sarah Gothard" userId="0e53f415fda5f162" providerId="LiveId" clId="{0CC1C6A6-88A9-45FF-A844-802368F0E1BF}" dt="2021-01-02T13:17:18.673" v="36" actId="26606"/>
          <ac:spMkLst>
            <pc:docMk/>
            <pc:sldMk cId="2474576756" sldId="266"/>
            <ac:spMk id="11" creationId="{CB44330D-EA18-4254-AA95-EB49948539B8}"/>
          </ac:spMkLst>
        </pc:spChg>
        <pc:picChg chg="add mod">
          <ac:chgData name="Sarah Gothard" userId="0e53f415fda5f162" providerId="LiveId" clId="{0CC1C6A6-88A9-45FF-A844-802368F0E1BF}" dt="2021-01-02T13:17:18.673" v="36" actId="26606"/>
          <ac:picMkLst>
            <pc:docMk/>
            <pc:sldMk cId="2474576756" sldId="266"/>
            <ac:picMk id="4" creationId="{8FAF6C08-A54E-4F28-A595-A31D083C8DFF}"/>
          </ac:picMkLst>
        </pc:picChg>
      </pc:sldChg>
      <pc:sldChg chg="del">
        <pc:chgData name="Sarah Gothard" userId="0e53f415fda5f162" providerId="LiveId" clId="{0CC1C6A6-88A9-45FF-A844-802368F0E1BF}" dt="2021-01-02T13:14:31.504" v="3" actId="47"/>
        <pc:sldMkLst>
          <pc:docMk/>
          <pc:sldMk cId="4063946610" sldId="266"/>
        </pc:sldMkLst>
      </pc:sldChg>
      <pc:sldChg chg="addSp modSp add mod setBg">
        <pc:chgData name="Sarah Gothard" userId="0e53f415fda5f162" providerId="LiveId" clId="{0CC1C6A6-88A9-45FF-A844-802368F0E1BF}" dt="2021-01-02T13:19:06.131" v="38" actId="26606"/>
        <pc:sldMkLst>
          <pc:docMk/>
          <pc:sldMk cId="1606615257" sldId="267"/>
        </pc:sldMkLst>
        <pc:spChg chg="ord">
          <ac:chgData name="Sarah Gothard" userId="0e53f415fda5f162" providerId="LiveId" clId="{0CC1C6A6-88A9-45FF-A844-802368F0E1BF}" dt="2021-01-02T13:19:06.131" v="38" actId="26606"/>
          <ac:spMkLst>
            <pc:docMk/>
            <pc:sldMk cId="1606615257" sldId="267"/>
            <ac:spMk id="2" creationId="{D6F20A6B-F827-44AD-8818-08EF4AFCC1F0}"/>
          </ac:spMkLst>
        </pc:spChg>
        <pc:spChg chg="add">
          <ac:chgData name="Sarah Gothard" userId="0e53f415fda5f162" providerId="LiveId" clId="{0CC1C6A6-88A9-45FF-A844-802368F0E1BF}" dt="2021-01-02T13:19:06.131" v="38" actId="26606"/>
          <ac:spMkLst>
            <pc:docMk/>
            <pc:sldMk cId="1606615257" sldId="267"/>
            <ac:spMk id="9" creationId="{32BC26D8-82FB-445E-AA49-62A77D7C1EE0}"/>
          </ac:spMkLst>
        </pc:spChg>
        <pc:spChg chg="add">
          <ac:chgData name="Sarah Gothard" userId="0e53f415fda5f162" providerId="LiveId" clId="{0CC1C6A6-88A9-45FF-A844-802368F0E1BF}" dt="2021-01-02T13:19:06.131" v="38" actId="26606"/>
          <ac:spMkLst>
            <pc:docMk/>
            <pc:sldMk cId="1606615257" sldId="267"/>
            <ac:spMk id="11" creationId="{CB44330D-EA18-4254-AA95-EB49948539B8}"/>
          </ac:spMkLst>
        </pc:spChg>
        <pc:picChg chg="add mod">
          <ac:chgData name="Sarah Gothard" userId="0e53f415fda5f162" providerId="LiveId" clId="{0CC1C6A6-88A9-45FF-A844-802368F0E1BF}" dt="2021-01-02T13:19:06.131" v="38" actId="26606"/>
          <ac:picMkLst>
            <pc:docMk/>
            <pc:sldMk cId="1606615257" sldId="267"/>
            <ac:picMk id="4" creationId="{464193B9-6AD0-4029-A5E8-19C83A396224}"/>
          </ac:picMkLst>
        </pc:picChg>
      </pc:sldChg>
      <pc:sldChg chg="addSp modSp add mod setBg">
        <pc:chgData name="Sarah Gothard" userId="0e53f415fda5f162" providerId="LiveId" clId="{0CC1C6A6-88A9-45FF-A844-802368F0E1BF}" dt="2021-01-02T13:19:32.185" v="40" actId="26606"/>
        <pc:sldMkLst>
          <pc:docMk/>
          <pc:sldMk cId="3733800929" sldId="268"/>
        </pc:sldMkLst>
        <pc:spChg chg="ord">
          <ac:chgData name="Sarah Gothard" userId="0e53f415fda5f162" providerId="LiveId" clId="{0CC1C6A6-88A9-45FF-A844-802368F0E1BF}" dt="2021-01-02T13:19:32.185" v="40" actId="26606"/>
          <ac:spMkLst>
            <pc:docMk/>
            <pc:sldMk cId="3733800929" sldId="268"/>
            <ac:spMk id="2" creationId="{D6F20A6B-F827-44AD-8818-08EF4AFCC1F0}"/>
          </ac:spMkLst>
        </pc:spChg>
        <pc:spChg chg="add">
          <ac:chgData name="Sarah Gothard" userId="0e53f415fda5f162" providerId="LiveId" clId="{0CC1C6A6-88A9-45FF-A844-802368F0E1BF}" dt="2021-01-02T13:19:32.185" v="40" actId="26606"/>
          <ac:spMkLst>
            <pc:docMk/>
            <pc:sldMk cId="3733800929" sldId="268"/>
            <ac:spMk id="9" creationId="{32BC26D8-82FB-445E-AA49-62A77D7C1EE0}"/>
          </ac:spMkLst>
        </pc:spChg>
        <pc:spChg chg="add">
          <ac:chgData name="Sarah Gothard" userId="0e53f415fda5f162" providerId="LiveId" clId="{0CC1C6A6-88A9-45FF-A844-802368F0E1BF}" dt="2021-01-02T13:19:32.185" v="40" actId="26606"/>
          <ac:spMkLst>
            <pc:docMk/>
            <pc:sldMk cId="3733800929" sldId="268"/>
            <ac:spMk id="11" creationId="{CB44330D-EA18-4254-AA95-EB49948539B8}"/>
          </ac:spMkLst>
        </pc:spChg>
        <pc:picChg chg="add mod">
          <ac:chgData name="Sarah Gothard" userId="0e53f415fda5f162" providerId="LiveId" clId="{0CC1C6A6-88A9-45FF-A844-802368F0E1BF}" dt="2021-01-02T13:19:32.185" v="40" actId="26606"/>
          <ac:picMkLst>
            <pc:docMk/>
            <pc:sldMk cId="3733800929" sldId="268"/>
            <ac:picMk id="4" creationId="{3B62CB11-7481-49EA-BFFD-D3C58AD099ED}"/>
          </ac:picMkLst>
        </pc:picChg>
      </pc:sldChg>
      <pc:sldChg chg="addSp modSp add mod setBg">
        <pc:chgData name="Sarah Gothard" userId="0e53f415fda5f162" providerId="LiveId" clId="{0CC1C6A6-88A9-45FF-A844-802368F0E1BF}" dt="2021-01-02T13:19:43.823" v="42" actId="26606"/>
        <pc:sldMkLst>
          <pc:docMk/>
          <pc:sldMk cId="1640823849" sldId="269"/>
        </pc:sldMkLst>
        <pc:spChg chg="ord">
          <ac:chgData name="Sarah Gothard" userId="0e53f415fda5f162" providerId="LiveId" clId="{0CC1C6A6-88A9-45FF-A844-802368F0E1BF}" dt="2021-01-02T13:19:43.823" v="42" actId="26606"/>
          <ac:spMkLst>
            <pc:docMk/>
            <pc:sldMk cId="1640823849" sldId="269"/>
            <ac:spMk id="2" creationId="{D6F20A6B-F827-44AD-8818-08EF4AFCC1F0}"/>
          </ac:spMkLst>
        </pc:spChg>
        <pc:spChg chg="add">
          <ac:chgData name="Sarah Gothard" userId="0e53f415fda5f162" providerId="LiveId" clId="{0CC1C6A6-88A9-45FF-A844-802368F0E1BF}" dt="2021-01-02T13:19:43.823" v="42" actId="26606"/>
          <ac:spMkLst>
            <pc:docMk/>
            <pc:sldMk cId="1640823849" sldId="269"/>
            <ac:spMk id="9" creationId="{32BC26D8-82FB-445E-AA49-62A77D7C1EE0}"/>
          </ac:spMkLst>
        </pc:spChg>
        <pc:spChg chg="add">
          <ac:chgData name="Sarah Gothard" userId="0e53f415fda5f162" providerId="LiveId" clId="{0CC1C6A6-88A9-45FF-A844-802368F0E1BF}" dt="2021-01-02T13:19:43.823" v="42" actId="26606"/>
          <ac:spMkLst>
            <pc:docMk/>
            <pc:sldMk cId="1640823849" sldId="269"/>
            <ac:spMk id="11" creationId="{CB44330D-EA18-4254-AA95-EB49948539B8}"/>
          </ac:spMkLst>
        </pc:spChg>
        <pc:picChg chg="add mod">
          <ac:chgData name="Sarah Gothard" userId="0e53f415fda5f162" providerId="LiveId" clId="{0CC1C6A6-88A9-45FF-A844-802368F0E1BF}" dt="2021-01-02T13:19:43.823" v="42" actId="26606"/>
          <ac:picMkLst>
            <pc:docMk/>
            <pc:sldMk cId="1640823849" sldId="269"/>
            <ac:picMk id="4" creationId="{5635880B-68D9-4069-BC5B-88AC1D4711B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DB57C7-18D6-432A-9CA5-21D9CD00A32F}" type="datetimeFigureOut">
              <a:rPr lang="en-US" smtClean="0"/>
              <a:t>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88D608-F890-4F2E-85C6-F2B4EAA09321}" type="slidenum">
              <a:rPr lang="en-US" smtClean="0"/>
              <a:t>‹#›</a:t>
            </a:fld>
            <a:endParaRPr lang="en-US"/>
          </a:p>
        </p:txBody>
      </p:sp>
    </p:spTree>
    <p:extLst>
      <p:ext uri="{BB962C8B-B14F-4D97-AF65-F5344CB8AC3E}">
        <p14:creationId xmlns:p14="http://schemas.microsoft.com/office/powerpoint/2010/main" val="3108874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1</a:t>
            </a:fld>
            <a:endParaRPr lang="en-US"/>
          </a:p>
        </p:txBody>
      </p:sp>
    </p:spTree>
    <p:extLst>
      <p:ext uri="{BB962C8B-B14F-4D97-AF65-F5344CB8AC3E}">
        <p14:creationId xmlns:p14="http://schemas.microsoft.com/office/powerpoint/2010/main" val="1790608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10</a:t>
            </a:fld>
            <a:endParaRPr lang="en-US"/>
          </a:p>
        </p:txBody>
      </p:sp>
    </p:spTree>
    <p:extLst>
      <p:ext uri="{BB962C8B-B14F-4D97-AF65-F5344CB8AC3E}">
        <p14:creationId xmlns:p14="http://schemas.microsoft.com/office/powerpoint/2010/main" val="1056373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11</a:t>
            </a:fld>
            <a:endParaRPr lang="en-US"/>
          </a:p>
        </p:txBody>
      </p:sp>
    </p:spTree>
    <p:extLst>
      <p:ext uri="{BB962C8B-B14F-4D97-AF65-F5344CB8AC3E}">
        <p14:creationId xmlns:p14="http://schemas.microsoft.com/office/powerpoint/2010/main" val="23177080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12</a:t>
            </a:fld>
            <a:endParaRPr lang="en-US"/>
          </a:p>
        </p:txBody>
      </p:sp>
    </p:spTree>
    <p:extLst>
      <p:ext uri="{BB962C8B-B14F-4D97-AF65-F5344CB8AC3E}">
        <p14:creationId xmlns:p14="http://schemas.microsoft.com/office/powerpoint/2010/main" val="22527898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13</a:t>
            </a:fld>
            <a:endParaRPr lang="en-US"/>
          </a:p>
        </p:txBody>
      </p:sp>
    </p:spTree>
    <p:extLst>
      <p:ext uri="{BB962C8B-B14F-4D97-AF65-F5344CB8AC3E}">
        <p14:creationId xmlns:p14="http://schemas.microsoft.com/office/powerpoint/2010/main" val="3987846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2</a:t>
            </a:fld>
            <a:endParaRPr lang="en-US"/>
          </a:p>
        </p:txBody>
      </p:sp>
    </p:spTree>
    <p:extLst>
      <p:ext uri="{BB962C8B-B14F-4D97-AF65-F5344CB8AC3E}">
        <p14:creationId xmlns:p14="http://schemas.microsoft.com/office/powerpoint/2010/main" val="3043564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3</a:t>
            </a:fld>
            <a:endParaRPr lang="en-US"/>
          </a:p>
        </p:txBody>
      </p:sp>
    </p:spTree>
    <p:extLst>
      <p:ext uri="{BB962C8B-B14F-4D97-AF65-F5344CB8AC3E}">
        <p14:creationId xmlns:p14="http://schemas.microsoft.com/office/powerpoint/2010/main" val="2928195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4</a:t>
            </a:fld>
            <a:endParaRPr lang="en-US"/>
          </a:p>
        </p:txBody>
      </p:sp>
    </p:spTree>
    <p:extLst>
      <p:ext uri="{BB962C8B-B14F-4D97-AF65-F5344CB8AC3E}">
        <p14:creationId xmlns:p14="http://schemas.microsoft.com/office/powerpoint/2010/main" val="715518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5</a:t>
            </a:fld>
            <a:endParaRPr lang="en-US"/>
          </a:p>
        </p:txBody>
      </p:sp>
    </p:spTree>
    <p:extLst>
      <p:ext uri="{BB962C8B-B14F-4D97-AF65-F5344CB8AC3E}">
        <p14:creationId xmlns:p14="http://schemas.microsoft.com/office/powerpoint/2010/main" val="20668458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6</a:t>
            </a:fld>
            <a:endParaRPr lang="en-US"/>
          </a:p>
        </p:txBody>
      </p:sp>
    </p:spTree>
    <p:extLst>
      <p:ext uri="{BB962C8B-B14F-4D97-AF65-F5344CB8AC3E}">
        <p14:creationId xmlns:p14="http://schemas.microsoft.com/office/powerpoint/2010/main" val="3129150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7</a:t>
            </a:fld>
            <a:endParaRPr lang="en-US"/>
          </a:p>
        </p:txBody>
      </p:sp>
    </p:spTree>
    <p:extLst>
      <p:ext uri="{BB962C8B-B14F-4D97-AF65-F5344CB8AC3E}">
        <p14:creationId xmlns:p14="http://schemas.microsoft.com/office/powerpoint/2010/main" val="3440066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8</a:t>
            </a:fld>
            <a:endParaRPr lang="en-US"/>
          </a:p>
        </p:txBody>
      </p:sp>
    </p:spTree>
    <p:extLst>
      <p:ext uri="{BB962C8B-B14F-4D97-AF65-F5344CB8AC3E}">
        <p14:creationId xmlns:p14="http://schemas.microsoft.com/office/powerpoint/2010/main" val="4187022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9</a:t>
            </a:fld>
            <a:endParaRPr lang="en-US"/>
          </a:p>
        </p:txBody>
      </p:sp>
    </p:spTree>
    <p:extLst>
      <p:ext uri="{BB962C8B-B14F-4D97-AF65-F5344CB8AC3E}">
        <p14:creationId xmlns:p14="http://schemas.microsoft.com/office/powerpoint/2010/main" val="494904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EC0FC-E458-4539-8D2D-1EAB6730C7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194B68-B35D-4788-9B5C-8053CCDAAC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327E77-3276-4884-BE01-EB797F0144AF}"/>
              </a:ext>
            </a:extLst>
          </p:cNvPr>
          <p:cNvSpPr>
            <a:spLocks noGrp="1"/>
          </p:cNvSpPr>
          <p:nvPr>
            <p:ph type="dt" sz="half" idx="10"/>
          </p:nvPr>
        </p:nvSpPr>
        <p:spPr/>
        <p:txBody>
          <a:bodyPr/>
          <a:lstStyle/>
          <a:p>
            <a:fld id="{AD1CF448-92C5-4D08-B2BE-05DA5FF89D73}" type="datetime1">
              <a:rPr lang="en-US" smtClean="0"/>
              <a:t>1/1/2021</a:t>
            </a:fld>
            <a:endParaRPr lang="en-US"/>
          </a:p>
        </p:txBody>
      </p:sp>
      <p:sp>
        <p:nvSpPr>
          <p:cNvPr id="5" name="Footer Placeholder 4">
            <a:extLst>
              <a:ext uri="{FF2B5EF4-FFF2-40B4-BE49-F238E27FC236}">
                <a16:creationId xmlns:a16="http://schemas.microsoft.com/office/drawing/2014/main" id="{9DAD4419-19CA-4A96-A4F6-EB7AF106F103}"/>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3887378-5BAB-4ECF-AA04-EAEFD9BCA2C9}"/>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104699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FF5C0-626B-4053-9370-52E9F52709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A91C63-1E3B-4C98-BEDB-202DFD5A2D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C347C2-9826-4331-AD1D-A89A1DC8A50B}"/>
              </a:ext>
            </a:extLst>
          </p:cNvPr>
          <p:cNvSpPr>
            <a:spLocks noGrp="1"/>
          </p:cNvSpPr>
          <p:nvPr>
            <p:ph type="dt" sz="half" idx="10"/>
          </p:nvPr>
        </p:nvSpPr>
        <p:spPr/>
        <p:txBody>
          <a:bodyPr/>
          <a:lstStyle/>
          <a:p>
            <a:fld id="{77604487-5957-4A29-AE0C-098A9602B4C3}" type="datetime1">
              <a:rPr lang="en-US" smtClean="0"/>
              <a:t>1/1/2021</a:t>
            </a:fld>
            <a:endParaRPr lang="en-US"/>
          </a:p>
        </p:txBody>
      </p:sp>
      <p:sp>
        <p:nvSpPr>
          <p:cNvPr id="5" name="Footer Placeholder 4">
            <a:extLst>
              <a:ext uri="{FF2B5EF4-FFF2-40B4-BE49-F238E27FC236}">
                <a16:creationId xmlns:a16="http://schemas.microsoft.com/office/drawing/2014/main" id="{C8457B60-A84C-40D4-A490-8F9056821933}"/>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C32B910-FADD-4F12-BC8F-6E2DA970E54A}"/>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3188816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578869-9B91-4CB7-AAD7-679C56F3EC3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1BBA1F-3D67-45FA-95A2-16C3B7C09C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F10AEC-4F45-406E-A8CF-A62F763CA261}"/>
              </a:ext>
            </a:extLst>
          </p:cNvPr>
          <p:cNvSpPr>
            <a:spLocks noGrp="1"/>
          </p:cNvSpPr>
          <p:nvPr>
            <p:ph type="dt" sz="half" idx="10"/>
          </p:nvPr>
        </p:nvSpPr>
        <p:spPr/>
        <p:txBody>
          <a:bodyPr/>
          <a:lstStyle/>
          <a:p>
            <a:fld id="{7790518F-3941-4AFB-AA30-91DA8D8525EF}" type="datetime1">
              <a:rPr lang="en-US" smtClean="0"/>
              <a:t>1/1/2021</a:t>
            </a:fld>
            <a:endParaRPr lang="en-US"/>
          </a:p>
        </p:txBody>
      </p:sp>
      <p:sp>
        <p:nvSpPr>
          <p:cNvPr id="5" name="Footer Placeholder 4">
            <a:extLst>
              <a:ext uri="{FF2B5EF4-FFF2-40B4-BE49-F238E27FC236}">
                <a16:creationId xmlns:a16="http://schemas.microsoft.com/office/drawing/2014/main" id="{D452D677-2CBF-4D48-BE01-39390629EBA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54D30F91-1E64-42B7-92D3-17358F474E12}"/>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3176975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1D5EC-5550-4F95-97E9-94FAE1EF89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650590-70BA-4079-BBD0-659FFEFC12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95550-EA26-45D7-B0C1-AA1EA068D0C0}"/>
              </a:ext>
            </a:extLst>
          </p:cNvPr>
          <p:cNvSpPr>
            <a:spLocks noGrp="1"/>
          </p:cNvSpPr>
          <p:nvPr>
            <p:ph type="dt" sz="half" idx="10"/>
          </p:nvPr>
        </p:nvSpPr>
        <p:spPr/>
        <p:txBody>
          <a:bodyPr/>
          <a:lstStyle/>
          <a:p>
            <a:fld id="{104F2097-E760-4BF2-8E3A-33FFA5630DE5}" type="datetime1">
              <a:rPr lang="en-US" smtClean="0"/>
              <a:t>1/1/2021</a:t>
            </a:fld>
            <a:endParaRPr lang="en-US"/>
          </a:p>
        </p:txBody>
      </p:sp>
      <p:sp>
        <p:nvSpPr>
          <p:cNvPr id="5" name="Footer Placeholder 4">
            <a:extLst>
              <a:ext uri="{FF2B5EF4-FFF2-40B4-BE49-F238E27FC236}">
                <a16:creationId xmlns:a16="http://schemas.microsoft.com/office/drawing/2014/main" id="{3C65174C-BCBF-490B-8AC6-D8DBEC926569}"/>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932CDB3F-F4A7-4025-BB58-B01A9E2041B6}"/>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1298225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61D58-8BF8-415B-AA30-708092388E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CE9E90-F2A0-47F1-BFEA-7D8BA96724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226CCF-CBCF-432B-9C86-071DC426E269}"/>
              </a:ext>
            </a:extLst>
          </p:cNvPr>
          <p:cNvSpPr>
            <a:spLocks noGrp="1"/>
          </p:cNvSpPr>
          <p:nvPr>
            <p:ph type="dt" sz="half" idx="10"/>
          </p:nvPr>
        </p:nvSpPr>
        <p:spPr/>
        <p:txBody>
          <a:bodyPr/>
          <a:lstStyle/>
          <a:p>
            <a:fld id="{92FA8A38-DB6E-4785-BAC1-034343899104}" type="datetime1">
              <a:rPr lang="en-US" smtClean="0"/>
              <a:t>1/1/2021</a:t>
            </a:fld>
            <a:endParaRPr lang="en-US"/>
          </a:p>
        </p:txBody>
      </p:sp>
      <p:sp>
        <p:nvSpPr>
          <p:cNvPr id="5" name="Footer Placeholder 4">
            <a:extLst>
              <a:ext uri="{FF2B5EF4-FFF2-40B4-BE49-F238E27FC236}">
                <a16:creationId xmlns:a16="http://schemas.microsoft.com/office/drawing/2014/main" id="{71597C09-8F99-44DC-B05F-9F270E7E916B}"/>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F991FA2-3178-490D-B8E5-FA0E320ED931}"/>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1899334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242BE-AE02-4066-8AF4-B0F3903F9F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B1E604-AE03-42A9-9DF6-8DE0C6752D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618EF7-8DBE-446D-A8C7-EE06195EC4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9827E3-4DC2-4C65-BA25-AB543CAB6B4C}"/>
              </a:ext>
            </a:extLst>
          </p:cNvPr>
          <p:cNvSpPr>
            <a:spLocks noGrp="1"/>
          </p:cNvSpPr>
          <p:nvPr>
            <p:ph type="dt" sz="half" idx="10"/>
          </p:nvPr>
        </p:nvSpPr>
        <p:spPr/>
        <p:txBody>
          <a:bodyPr/>
          <a:lstStyle/>
          <a:p>
            <a:fld id="{AD493055-F953-4561-BCBA-171E702A6520}" type="datetime1">
              <a:rPr lang="en-US" smtClean="0"/>
              <a:t>1/1/2021</a:t>
            </a:fld>
            <a:endParaRPr lang="en-US"/>
          </a:p>
        </p:txBody>
      </p:sp>
      <p:sp>
        <p:nvSpPr>
          <p:cNvPr id="6" name="Footer Placeholder 5">
            <a:extLst>
              <a:ext uri="{FF2B5EF4-FFF2-40B4-BE49-F238E27FC236}">
                <a16:creationId xmlns:a16="http://schemas.microsoft.com/office/drawing/2014/main" id="{B086E91F-B66A-4158-AA42-0EE64907D8A0}"/>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0DD0773-33C9-42A8-B1CA-EB85D5FE3A53}"/>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4201051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3E5F0-377E-46D8-A8D7-0EB67E10A2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D42611-E5BF-4F59-8EA7-6393E943A2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7D73A2-ADB9-4078-849F-29803B3F72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B4A7E7-7BE0-4785-8DF8-1BBA18212D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AC8376-93EA-4B80-BF69-FD325C01E7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782866D-5B51-4DD8-A935-48AC0AFB6F12}"/>
              </a:ext>
            </a:extLst>
          </p:cNvPr>
          <p:cNvSpPr>
            <a:spLocks noGrp="1"/>
          </p:cNvSpPr>
          <p:nvPr>
            <p:ph type="dt" sz="half" idx="10"/>
          </p:nvPr>
        </p:nvSpPr>
        <p:spPr/>
        <p:txBody>
          <a:bodyPr/>
          <a:lstStyle/>
          <a:p>
            <a:fld id="{582586FF-3DFF-44DB-9F77-E08BA0AF27DD}" type="datetime1">
              <a:rPr lang="en-US" smtClean="0"/>
              <a:t>1/1/2021</a:t>
            </a:fld>
            <a:endParaRPr lang="en-US"/>
          </a:p>
        </p:txBody>
      </p:sp>
      <p:sp>
        <p:nvSpPr>
          <p:cNvPr id="8" name="Footer Placeholder 7">
            <a:extLst>
              <a:ext uri="{FF2B5EF4-FFF2-40B4-BE49-F238E27FC236}">
                <a16:creationId xmlns:a16="http://schemas.microsoft.com/office/drawing/2014/main" id="{99B3AF91-4438-4461-9496-DE91DECC8BA3}"/>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BF2F6B20-B3B4-4D08-A7CA-707DA50D4C09}"/>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3008721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23703-75B8-41C3-AF32-2B63C018D2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D1BB0B-1E27-4BEE-A306-B3EEDE7070DE}"/>
              </a:ext>
            </a:extLst>
          </p:cNvPr>
          <p:cNvSpPr>
            <a:spLocks noGrp="1"/>
          </p:cNvSpPr>
          <p:nvPr>
            <p:ph type="dt" sz="half" idx="10"/>
          </p:nvPr>
        </p:nvSpPr>
        <p:spPr/>
        <p:txBody>
          <a:bodyPr/>
          <a:lstStyle/>
          <a:p>
            <a:fld id="{503AC8B3-2855-4679-BB12-1F05DECD3867}" type="datetime1">
              <a:rPr lang="en-US" smtClean="0"/>
              <a:t>1/1/2021</a:t>
            </a:fld>
            <a:endParaRPr lang="en-US"/>
          </a:p>
        </p:txBody>
      </p:sp>
      <p:sp>
        <p:nvSpPr>
          <p:cNvPr id="4" name="Footer Placeholder 3">
            <a:extLst>
              <a:ext uri="{FF2B5EF4-FFF2-40B4-BE49-F238E27FC236}">
                <a16:creationId xmlns:a16="http://schemas.microsoft.com/office/drawing/2014/main" id="{666600DC-135C-410F-BFDD-3F33F18DF681}"/>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17938F6-641A-42AE-AE9B-9DF162BF018A}"/>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1003959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8C1302-7A14-4FDC-B5DE-F40A2853F671}"/>
              </a:ext>
            </a:extLst>
          </p:cNvPr>
          <p:cNvSpPr>
            <a:spLocks noGrp="1"/>
          </p:cNvSpPr>
          <p:nvPr>
            <p:ph type="dt" sz="half" idx="10"/>
          </p:nvPr>
        </p:nvSpPr>
        <p:spPr/>
        <p:txBody>
          <a:bodyPr/>
          <a:lstStyle/>
          <a:p>
            <a:fld id="{82AEC8F4-1932-4939-90FD-4818781F09A1}" type="datetime1">
              <a:rPr lang="en-US" smtClean="0"/>
              <a:t>1/1/2021</a:t>
            </a:fld>
            <a:endParaRPr lang="en-US"/>
          </a:p>
        </p:txBody>
      </p:sp>
      <p:sp>
        <p:nvSpPr>
          <p:cNvPr id="3" name="Footer Placeholder 2">
            <a:extLst>
              <a:ext uri="{FF2B5EF4-FFF2-40B4-BE49-F238E27FC236}">
                <a16:creationId xmlns:a16="http://schemas.microsoft.com/office/drawing/2014/main" id="{92456027-D493-48EB-B73D-3165A7E8CAC1}"/>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4DE3D1BD-52C9-4247-9DD4-BD4722544008}"/>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3575257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5E74A-5EDA-4EE2-A5D0-F9BBC38A60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8934FC-AB76-4A2A-9A08-425A566366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4AE865-B515-4DA8-BCC6-47ECC872E7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197F3-C57E-429D-93AF-087769E9A97D}"/>
              </a:ext>
            </a:extLst>
          </p:cNvPr>
          <p:cNvSpPr>
            <a:spLocks noGrp="1"/>
          </p:cNvSpPr>
          <p:nvPr>
            <p:ph type="dt" sz="half" idx="10"/>
          </p:nvPr>
        </p:nvSpPr>
        <p:spPr/>
        <p:txBody>
          <a:bodyPr/>
          <a:lstStyle/>
          <a:p>
            <a:fld id="{045DCCC7-22F4-47FE-A931-915B5D69B856}" type="datetime1">
              <a:rPr lang="en-US" smtClean="0"/>
              <a:t>1/1/2021</a:t>
            </a:fld>
            <a:endParaRPr lang="en-US"/>
          </a:p>
        </p:txBody>
      </p:sp>
      <p:sp>
        <p:nvSpPr>
          <p:cNvPr id="6" name="Footer Placeholder 5">
            <a:extLst>
              <a:ext uri="{FF2B5EF4-FFF2-40B4-BE49-F238E27FC236}">
                <a16:creationId xmlns:a16="http://schemas.microsoft.com/office/drawing/2014/main" id="{2A3BBE78-B8BF-4DF0-B6AE-F149ECC4AF69}"/>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1E48FE15-C613-4BDA-BDCF-C5944DC57847}"/>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968334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47DE0-C593-47F5-AE9A-F500A45B4E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276A8F-7900-431A-BB15-792F477A67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9CB0AB-BFFF-4D47-8EB4-3EFA10EFBB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DA20DD-B4E8-4471-B431-E32A2D94C279}"/>
              </a:ext>
            </a:extLst>
          </p:cNvPr>
          <p:cNvSpPr>
            <a:spLocks noGrp="1"/>
          </p:cNvSpPr>
          <p:nvPr>
            <p:ph type="dt" sz="half" idx="10"/>
          </p:nvPr>
        </p:nvSpPr>
        <p:spPr/>
        <p:txBody>
          <a:bodyPr/>
          <a:lstStyle/>
          <a:p>
            <a:fld id="{DD26D029-0A58-4CCC-9FF9-80D7E3C45E35}" type="datetime1">
              <a:rPr lang="en-US" smtClean="0"/>
              <a:t>1/1/2021</a:t>
            </a:fld>
            <a:endParaRPr lang="en-US"/>
          </a:p>
        </p:txBody>
      </p:sp>
      <p:sp>
        <p:nvSpPr>
          <p:cNvPr id="6" name="Footer Placeholder 5">
            <a:extLst>
              <a:ext uri="{FF2B5EF4-FFF2-40B4-BE49-F238E27FC236}">
                <a16:creationId xmlns:a16="http://schemas.microsoft.com/office/drawing/2014/main" id="{C7E6AE5B-2A6A-4358-BEBE-AFF03598F11B}"/>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1EAB20AE-2C89-48F6-8F63-9EB5AFD5806B}"/>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4246126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3E521D-E95A-41DC-AC94-DF6C15C6A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921D04-BA01-47E8-8012-7BB4B7A13D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427E1E-2473-4E8D-91A4-370EAFA870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E3D49A-56DC-4100-9102-462B353E13AE}" type="datetime1">
              <a:rPr lang="en-US" smtClean="0"/>
              <a:t>1/1/2021</a:t>
            </a:fld>
            <a:endParaRPr lang="en-US"/>
          </a:p>
        </p:txBody>
      </p:sp>
      <p:sp>
        <p:nvSpPr>
          <p:cNvPr id="5" name="Footer Placeholder 4">
            <a:extLst>
              <a:ext uri="{FF2B5EF4-FFF2-40B4-BE49-F238E27FC236}">
                <a16:creationId xmlns:a16="http://schemas.microsoft.com/office/drawing/2014/main" id="{1E88A2B7-53B4-47A6-A312-40F5D134FC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67F04B78-60D5-40DA-8E3F-84BF79F52D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36B522-DBD7-4905-9CB8-B2DC0D16E91D}" type="slidenum">
              <a:rPr lang="en-US" smtClean="0"/>
              <a:t>‹#›</a:t>
            </a:fld>
            <a:endParaRPr lang="en-US"/>
          </a:p>
        </p:txBody>
      </p:sp>
    </p:spTree>
    <p:extLst>
      <p:ext uri="{BB962C8B-B14F-4D97-AF65-F5344CB8AC3E}">
        <p14:creationId xmlns:p14="http://schemas.microsoft.com/office/powerpoint/2010/main" val="2161135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A0D24995-EF2F-4061-ADFA-1FE033E02BBE}"/>
              </a:ext>
            </a:extLst>
          </p:cNvPr>
          <p:cNvPicPr>
            <a:picLocks noChangeAspect="1"/>
          </p:cNvPicPr>
          <p:nvPr/>
        </p:nvPicPr>
        <p:blipFill>
          <a:blip r:embed="rId3"/>
          <a:stretch>
            <a:fillRect/>
          </a:stretch>
        </p:blipFill>
        <p:spPr>
          <a:xfrm>
            <a:off x="643467" y="2502070"/>
            <a:ext cx="10905066" cy="1853859"/>
          </a:xfrm>
          <a:prstGeom prst="rect">
            <a:avLst/>
          </a:prstGeom>
        </p:spPr>
      </p:pic>
      <p:sp>
        <p:nvSpPr>
          <p:cNvPr id="6" name="Footer Placeholder 5">
            <a:extLst>
              <a:ext uri="{FF2B5EF4-FFF2-40B4-BE49-F238E27FC236}">
                <a16:creationId xmlns:a16="http://schemas.microsoft.com/office/drawing/2014/main" id="{44ED2A29-9009-4032-8FAE-E36C90C9F6A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71004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635880B-68D9-4069-BC5B-88AC1D4711B8}"/>
              </a:ext>
            </a:extLst>
          </p:cNvPr>
          <p:cNvPicPr>
            <a:picLocks noChangeAspect="1"/>
          </p:cNvPicPr>
          <p:nvPr/>
        </p:nvPicPr>
        <p:blipFill>
          <a:blip r:embed="rId3"/>
          <a:stretch>
            <a:fillRect/>
          </a:stretch>
        </p:blipFill>
        <p:spPr>
          <a:xfrm>
            <a:off x="643467" y="1970448"/>
            <a:ext cx="10905066" cy="2917104"/>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40823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4E2D4FFA-B63F-4198-BA20-9D7F3F75F17F}"/>
              </a:ext>
            </a:extLst>
          </p:cNvPr>
          <p:cNvPicPr>
            <a:picLocks noChangeAspect="1"/>
          </p:cNvPicPr>
          <p:nvPr/>
        </p:nvPicPr>
        <p:blipFill>
          <a:blip r:embed="rId3"/>
          <a:stretch>
            <a:fillRect/>
          </a:stretch>
        </p:blipFill>
        <p:spPr>
          <a:xfrm>
            <a:off x="643467" y="648209"/>
            <a:ext cx="10905066" cy="5561582"/>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86560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3F5453A-1F59-45B1-A671-0832F9933B39}"/>
              </a:ext>
            </a:extLst>
          </p:cNvPr>
          <p:cNvPicPr>
            <a:picLocks noChangeAspect="1"/>
          </p:cNvPicPr>
          <p:nvPr/>
        </p:nvPicPr>
        <p:blipFill>
          <a:blip r:embed="rId3"/>
          <a:stretch>
            <a:fillRect/>
          </a:stretch>
        </p:blipFill>
        <p:spPr>
          <a:xfrm>
            <a:off x="984930" y="643467"/>
            <a:ext cx="10222139" cy="5571066"/>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77689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040690E-21B3-4CC2-82DD-C69916F17C70}"/>
              </a:ext>
            </a:extLst>
          </p:cNvPr>
          <p:cNvPicPr>
            <a:picLocks noChangeAspect="1"/>
          </p:cNvPicPr>
          <p:nvPr/>
        </p:nvPicPr>
        <p:blipFill>
          <a:blip r:embed="rId3"/>
          <a:stretch>
            <a:fillRect/>
          </a:stretch>
        </p:blipFill>
        <p:spPr>
          <a:xfrm>
            <a:off x="643467" y="1956816"/>
            <a:ext cx="10905066" cy="2944368"/>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58043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CD01C6E4-67F7-436A-9B82-054881F245D5}"/>
              </a:ext>
            </a:extLst>
          </p:cNvPr>
          <p:cNvPicPr>
            <a:picLocks noChangeAspect="1"/>
          </p:cNvPicPr>
          <p:nvPr/>
        </p:nvPicPr>
        <p:blipFill>
          <a:blip r:embed="rId3"/>
          <a:stretch>
            <a:fillRect/>
          </a:stretch>
        </p:blipFill>
        <p:spPr>
          <a:xfrm>
            <a:off x="815370" y="643467"/>
            <a:ext cx="10561260" cy="5571066"/>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57891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F055440-9963-40EB-8E1A-B764BAF95AFC}"/>
              </a:ext>
            </a:extLst>
          </p:cNvPr>
          <p:cNvPicPr>
            <a:picLocks noChangeAspect="1"/>
          </p:cNvPicPr>
          <p:nvPr/>
        </p:nvPicPr>
        <p:blipFill>
          <a:blip r:embed="rId3"/>
          <a:stretch>
            <a:fillRect/>
          </a:stretch>
        </p:blipFill>
        <p:spPr>
          <a:xfrm>
            <a:off x="913613" y="643467"/>
            <a:ext cx="10364773" cy="5571066"/>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32865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B248252-BD42-4BA6-9162-02A4632CE578}"/>
              </a:ext>
            </a:extLst>
          </p:cNvPr>
          <p:cNvPicPr>
            <a:picLocks noChangeAspect="1"/>
          </p:cNvPicPr>
          <p:nvPr/>
        </p:nvPicPr>
        <p:blipFill>
          <a:blip r:embed="rId3"/>
          <a:stretch>
            <a:fillRect/>
          </a:stretch>
        </p:blipFill>
        <p:spPr>
          <a:xfrm>
            <a:off x="643467" y="1984079"/>
            <a:ext cx="10905066" cy="2889842"/>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68973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C0DBF59-8A3A-45DA-9CB8-743B7AD33798}"/>
              </a:ext>
            </a:extLst>
          </p:cNvPr>
          <p:cNvPicPr>
            <a:picLocks noChangeAspect="1"/>
          </p:cNvPicPr>
          <p:nvPr/>
        </p:nvPicPr>
        <p:blipFill>
          <a:blip r:embed="rId3"/>
          <a:stretch>
            <a:fillRect/>
          </a:stretch>
        </p:blipFill>
        <p:spPr>
          <a:xfrm>
            <a:off x="790222" y="643467"/>
            <a:ext cx="10611555" cy="5571066"/>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703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8D9FA02-C161-4DB1-83B6-F1A67AA22CC6}"/>
              </a:ext>
            </a:extLst>
          </p:cNvPr>
          <p:cNvPicPr>
            <a:picLocks noChangeAspect="1"/>
          </p:cNvPicPr>
          <p:nvPr/>
        </p:nvPicPr>
        <p:blipFill>
          <a:blip r:embed="rId3"/>
          <a:stretch>
            <a:fillRect/>
          </a:stretch>
        </p:blipFill>
        <p:spPr>
          <a:xfrm>
            <a:off x="984930" y="643467"/>
            <a:ext cx="10222139" cy="5571066"/>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60279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FAF6C08-A54E-4F28-A595-A31D083C8DFF}"/>
              </a:ext>
            </a:extLst>
          </p:cNvPr>
          <p:cNvPicPr>
            <a:picLocks noChangeAspect="1"/>
          </p:cNvPicPr>
          <p:nvPr/>
        </p:nvPicPr>
        <p:blipFill>
          <a:blip r:embed="rId3"/>
          <a:stretch>
            <a:fillRect/>
          </a:stretch>
        </p:blipFill>
        <p:spPr>
          <a:xfrm>
            <a:off x="643467" y="1929554"/>
            <a:ext cx="10905066" cy="2998892"/>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74576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64193B9-6AD0-4029-A5E8-19C83A396224}"/>
              </a:ext>
            </a:extLst>
          </p:cNvPr>
          <p:cNvPicPr>
            <a:picLocks noChangeAspect="1"/>
          </p:cNvPicPr>
          <p:nvPr/>
        </p:nvPicPr>
        <p:blipFill>
          <a:blip r:embed="rId3"/>
          <a:stretch>
            <a:fillRect/>
          </a:stretch>
        </p:blipFill>
        <p:spPr>
          <a:xfrm>
            <a:off x="713327" y="643467"/>
            <a:ext cx="10765346" cy="5571066"/>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06615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B62CB11-7481-49EA-BFFD-D3C58AD099ED}"/>
              </a:ext>
            </a:extLst>
          </p:cNvPr>
          <p:cNvPicPr>
            <a:picLocks noChangeAspect="1"/>
          </p:cNvPicPr>
          <p:nvPr/>
        </p:nvPicPr>
        <p:blipFill>
          <a:blip r:embed="rId3"/>
          <a:stretch>
            <a:fillRect/>
          </a:stretch>
        </p:blipFill>
        <p:spPr>
          <a:xfrm>
            <a:off x="1054311" y="643467"/>
            <a:ext cx="10083377" cy="5571066"/>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338009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Words>
  <Application>Microsoft Office PowerPoint</Application>
  <PresentationFormat>Widescreen</PresentationFormat>
  <Paragraphs>27</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2021-01-02T13:22:37Z</dcterms:created>
  <dcterms:modified xsi:type="dcterms:W3CDTF">2021-01-02T13:22:42Z</dcterms:modified>
</cp:coreProperties>
</file>