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1"/>
  </p:notesMasterIdLst>
  <p:handoutMasterIdLst>
    <p:handoutMasterId r:id="rId12"/>
  </p:handoutMasterIdLst>
  <p:sldIdLst>
    <p:sldId id="256" r:id="rId2"/>
    <p:sldId id="277" r:id="rId3"/>
    <p:sldId id="278" r:id="rId4"/>
    <p:sldId id="281" r:id="rId5"/>
    <p:sldId id="279" r:id="rId6"/>
    <p:sldId id="282" r:id="rId7"/>
    <p:sldId id="280" r:id="rId8"/>
    <p:sldId id="283" r:id="rId9"/>
    <p:sldId id="28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59" autoAdjust="0"/>
    <p:restoredTop sz="91160" autoAdjust="0"/>
  </p:normalViewPr>
  <p:slideViewPr>
    <p:cSldViewPr snapToGrid="0" showGuides="1">
      <p:cViewPr varScale="1">
        <p:scale>
          <a:sx n="63" d="100"/>
          <a:sy n="63" d="100"/>
        </p:scale>
        <p:origin x="300"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911E76BF-EBFC-4AA3-BDF5-AB2D6711D7B6}"/>
    <pc:docChg chg="undo custSel addSld delSld modSld">
      <pc:chgData name="Sarah Gothard" userId="0e53f415fda5f162" providerId="LiveId" clId="{911E76BF-EBFC-4AA3-BDF5-AB2D6711D7B6}" dt="2022-01-08T01:36:31.288" v="29" actId="26606"/>
      <pc:docMkLst>
        <pc:docMk/>
      </pc:docMkLst>
      <pc:sldChg chg="addSp delSp modSp mod">
        <pc:chgData name="Sarah Gothard" userId="0e53f415fda5f162" providerId="LiveId" clId="{911E76BF-EBFC-4AA3-BDF5-AB2D6711D7B6}" dt="2022-01-08T01:32:53.867" v="2" actId="26606"/>
        <pc:sldMkLst>
          <pc:docMk/>
          <pc:sldMk cId="2910433961" sldId="256"/>
        </pc:sldMkLst>
        <pc:spChg chg="ord">
          <ac:chgData name="Sarah Gothard" userId="0e53f415fda5f162" providerId="LiveId" clId="{911E76BF-EBFC-4AA3-BDF5-AB2D6711D7B6}" dt="2022-01-08T01:32:53.867" v="2" actId="26606"/>
          <ac:spMkLst>
            <pc:docMk/>
            <pc:sldMk cId="2910433961" sldId="256"/>
            <ac:spMk id="4" creationId="{FD60A99A-3D3E-41F4-8FB2-F58BC94B1563}"/>
          </ac:spMkLst>
        </pc:spChg>
        <pc:spChg chg="del">
          <ac:chgData name="Sarah Gothard" userId="0e53f415fda5f162" providerId="LiveId" clId="{911E76BF-EBFC-4AA3-BDF5-AB2D6711D7B6}" dt="2022-01-08T01:32:53.867" v="2" actId="26606"/>
          <ac:spMkLst>
            <pc:docMk/>
            <pc:sldMk cId="2910433961" sldId="256"/>
            <ac:spMk id="107" creationId="{32BC26D8-82FB-445E-AA49-62A77D7C1EE0}"/>
          </ac:spMkLst>
        </pc:spChg>
        <pc:spChg chg="del">
          <ac:chgData name="Sarah Gothard" userId="0e53f415fda5f162" providerId="LiveId" clId="{911E76BF-EBFC-4AA3-BDF5-AB2D6711D7B6}" dt="2022-01-08T01:32:53.867" v="2" actId="26606"/>
          <ac:spMkLst>
            <pc:docMk/>
            <pc:sldMk cId="2910433961" sldId="256"/>
            <ac:spMk id="109" creationId="{CB44330D-EA18-4254-AA95-EB49948539B8}"/>
          </ac:spMkLst>
        </pc:spChg>
        <pc:spChg chg="add">
          <ac:chgData name="Sarah Gothard" userId="0e53f415fda5f162" providerId="LiveId" clId="{911E76BF-EBFC-4AA3-BDF5-AB2D6711D7B6}" dt="2022-01-08T01:32:53.867" v="2" actId="26606"/>
          <ac:spMkLst>
            <pc:docMk/>
            <pc:sldMk cId="2910433961" sldId="256"/>
            <ac:spMk id="114" creationId="{32BC26D8-82FB-445E-AA49-62A77D7C1EE0}"/>
          </ac:spMkLst>
        </pc:spChg>
        <pc:spChg chg="add">
          <ac:chgData name="Sarah Gothard" userId="0e53f415fda5f162" providerId="LiveId" clId="{911E76BF-EBFC-4AA3-BDF5-AB2D6711D7B6}" dt="2022-01-08T01:32:53.867" v="2" actId="26606"/>
          <ac:spMkLst>
            <pc:docMk/>
            <pc:sldMk cId="2910433961" sldId="256"/>
            <ac:spMk id="116" creationId="{CB44330D-EA18-4254-AA95-EB49948539B8}"/>
          </ac:spMkLst>
        </pc:spChg>
        <pc:picChg chg="add mod">
          <ac:chgData name="Sarah Gothard" userId="0e53f415fda5f162" providerId="LiveId" clId="{911E76BF-EBFC-4AA3-BDF5-AB2D6711D7B6}" dt="2022-01-08T01:32:53.867" v="2" actId="26606"/>
          <ac:picMkLst>
            <pc:docMk/>
            <pc:sldMk cId="2910433961" sldId="256"/>
            <ac:picMk id="3" creationId="{AC30110F-0D50-4DC3-8851-2998C979E137}"/>
          </ac:picMkLst>
        </pc:picChg>
        <pc:picChg chg="del">
          <ac:chgData name="Sarah Gothard" userId="0e53f415fda5f162" providerId="LiveId" clId="{911E76BF-EBFC-4AA3-BDF5-AB2D6711D7B6}" dt="2022-01-08T01:32:48.362" v="0" actId="478"/>
          <ac:picMkLst>
            <pc:docMk/>
            <pc:sldMk cId="2910433961" sldId="256"/>
            <ac:picMk id="9" creationId="{24F2EFAF-B917-441D-AE03-CD592C80500F}"/>
          </ac:picMkLst>
        </pc:picChg>
      </pc:sldChg>
      <pc:sldChg chg="addSp delSp modSp mod">
        <pc:chgData name="Sarah Gothard" userId="0e53f415fda5f162" providerId="LiveId" clId="{911E76BF-EBFC-4AA3-BDF5-AB2D6711D7B6}" dt="2022-01-08T01:33:45.911" v="11" actId="27614"/>
        <pc:sldMkLst>
          <pc:docMk/>
          <pc:sldMk cId="1937519048" sldId="277"/>
        </pc:sldMkLst>
        <pc:spChg chg="add del mod">
          <ac:chgData name="Sarah Gothard" userId="0e53f415fda5f162" providerId="LiveId" clId="{911E76BF-EBFC-4AA3-BDF5-AB2D6711D7B6}" dt="2022-01-08T01:33:32.356" v="8" actId="26606"/>
          <ac:spMkLst>
            <pc:docMk/>
            <pc:sldMk cId="1937519048" sldId="277"/>
            <ac:spMk id="3" creationId="{B6F0F38E-567E-4DF7-A54F-12B105398FD8}"/>
          </ac:spMkLst>
        </pc:spChg>
        <pc:spChg chg="ord">
          <ac:chgData name="Sarah Gothard" userId="0e53f415fda5f162" providerId="LiveId" clId="{911E76BF-EBFC-4AA3-BDF5-AB2D6711D7B6}" dt="2022-01-08T01:33:32.356" v="8" actId="26606"/>
          <ac:spMkLst>
            <pc:docMk/>
            <pc:sldMk cId="1937519048" sldId="277"/>
            <ac:spMk id="4" creationId="{D3BC9CAE-CFFA-4411-8F11-56E8187C8D6C}"/>
          </ac:spMkLst>
        </pc:spChg>
        <pc:spChg chg="del">
          <ac:chgData name="Sarah Gothard" userId="0e53f415fda5f162" providerId="LiveId" clId="{911E76BF-EBFC-4AA3-BDF5-AB2D6711D7B6}" dt="2022-01-08T01:33:32.356" v="8" actId="26606"/>
          <ac:spMkLst>
            <pc:docMk/>
            <pc:sldMk cId="1937519048" sldId="277"/>
            <ac:spMk id="39" creationId="{32BC26D8-82FB-445E-AA49-62A77D7C1EE0}"/>
          </ac:spMkLst>
        </pc:spChg>
        <pc:spChg chg="del">
          <ac:chgData name="Sarah Gothard" userId="0e53f415fda5f162" providerId="LiveId" clId="{911E76BF-EBFC-4AA3-BDF5-AB2D6711D7B6}" dt="2022-01-08T01:33:32.356" v="8" actId="26606"/>
          <ac:spMkLst>
            <pc:docMk/>
            <pc:sldMk cId="1937519048" sldId="277"/>
            <ac:spMk id="41" creationId="{CB44330D-EA18-4254-AA95-EB49948539B8}"/>
          </ac:spMkLst>
        </pc:spChg>
        <pc:spChg chg="add">
          <ac:chgData name="Sarah Gothard" userId="0e53f415fda5f162" providerId="LiveId" clId="{911E76BF-EBFC-4AA3-BDF5-AB2D6711D7B6}" dt="2022-01-08T01:33:32.356" v="8" actId="26606"/>
          <ac:spMkLst>
            <pc:docMk/>
            <pc:sldMk cId="1937519048" sldId="277"/>
            <ac:spMk id="46" creationId="{32BC26D8-82FB-445E-AA49-62A77D7C1EE0}"/>
          </ac:spMkLst>
        </pc:spChg>
        <pc:spChg chg="add">
          <ac:chgData name="Sarah Gothard" userId="0e53f415fda5f162" providerId="LiveId" clId="{911E76BF-EBFC-4AA3-BDF5-AB2D6711D7B6}" dt="2022-01-08T01:33:32.356" v="8" actId="26606"/>
          <ac:spMkLst>
            <pc:docMk/>
            <pc:sldMk cId="1937519048" sldId="277"/>
            <ac:spMk id="48" creationId="{CB44330D-EA18-4254-AA95-EB49948539B8}"/>
          </ac:spMkLst>
        </pc:spChg>
        <pc:picChg chg="add del">
          <ac:chgData name="Sarah Gothard" userId="0e53f415fda5f162" providerId="LiveId" clId="{911E76BF-EBFC-4AA3-BDF5-AB2D6711D7B6}" dt="2022-01-08T01:33:06.791" v="6" actId="22"/>
          <ac:picMkLst>
            <pc:docMk/>
            <pc:sldMk cId="1937519048" sldId="277"/>
            <ac:picMk id="6" creationId="{60D67CBC-4D78-4F36-88E3-9916F6021034}"/>
          </ac:picMkLst>
        </pc:picChg>
        <pc:picChg chg="add mod">
          <ac:chgData name="Sarah Gothard" userId="0e53f415fda5f162" providerId="LiveId" clId="{911E76BF-EBFC-4AA3-BDF5-AB2D6711D7B6}" dt="2022-01-08T01:33:45.911" v="11" actId="27614"/>
          <ac:picMkLst>
            <pc:docMk/>
            <pc:sldMk cId="1937519048" sldId="277"/>
            <ac:picMk id="8" creationId="{33ADC4C0-58AD-480C-A9B6-259D8A061C92}"/>
          </ac:picMkLst>
        </pc:picChg>
        <pc:picChg chg="del">
          <ac:chgData name="Sarah Gothard" userId="0e53f415fda5f162" providerId="LiveId" clId="{911E76BF-EBFC-4AA3-BDF5-AB2D6711D7B6}" dt="2022-01-08T01:32:55.986" v="3" actId="478"/>
          <ac:picMkLst>
            <pc:docMk/>
            <pc:sldMk cId="1937519048" sldId="277"/>
            <ac:picMk id="29" creationId="{E51A1651-62A2-45FB-B58D-8A33A7D0A762}"/>
          </ac:picMkLst>
        </pc:picChg>
      </pc:sldChg>
      <pc:sldChg chg="addSp delSp modSp new mod setBg">
        <pc:chgData name="Sarah Gothard" userId="0e53f415fda5f162" providerId="LiveId" clId="{911E76BF-EBFC-4AA3-BDF5-AB2D6711D7B6}" dt="2022-01-08T01:33:48.092" v="13" actId="26606"/>
        <pc:sldMkLst>
          <pc:docMk/>
          <pc:sldMk cId="3674811777" sldId="278"/>
        </pc:sldMkLst>
        <pc:spChg chg="del">
          <ac:chgData name="Sarah Gothard" userId="0e53f415fda5f162" providerId="LiveId" clId="{911E76BF-EBFC-4AA3-BDF5-AB2D6711D7B6}" dt="2022-01-08T01:33:48.092" v="13" actId="26606"/>
          <ac:spMkLst>
            <pc:docMk/>
            <pc:sldMk cId="3674811777" sldId="278"/>
            <ac:spMk id="2" creationId="{68E80CBA-D833-4830-9923-5EFEC948366C}"/>
          </ac:spMkLst>
        </pc:spChg>
        <pc:spChg chg="del">
          <ac:chgData name="Sarah Gothard" userId="0e53f415fda5f162" providerId="LiveId" clId="{911E76BF-EBFC-4AA3-BDF5-AB2D6711D7B6}" dt="2022-01-08T01:33:48.092" v="13" actId="26606"/>
          <ac:spMkLst>
            <pc:docMk/>
            <pc:sldMk cId="3674811777" sldId="278"/>
            <ac:spMk id="3" creationId="{B1DF2A21-1561-4BF2-AD71-3717027BBD4C}"/>
          </ac:spMkLst>
        </pc:spChg>
        <pc:spChg chg="mod ord">
          <ac:chgData name="Sarah Gothard" userId="0e53f415fda5f162" providerId="LiveId" clId="{911E76BF-EBFC-4AA3-BDF5-AB2D6711D7B6}" dt="2022-01-08T01:33:48.092" v="13" actId="26606"/>
          <ac:spMkLst>
            <pc:docMk/>
            <pc:sldMk cId="3674811777" sldId="278"/>
            <ac:spMk id="4" creationId="{097DF180-744D-47DD-8700-E49609E305AB}"/>
          </ac:spMkLst>
        </pc:spChg>
        <pc:spChg chg="add">
          <ac:chgData name="Sarah Gothard" userId="0e53f415fda5f162" providerId="LiveId" clId="{911E76BF-EBFC-4AA3-BDF5-AB2D6711D7B6}" dt="2022-01-08T01:33:48.092" v="13" actId="26606"/>
          <ac:spMkLst>
            <pc:docMk/>
            <pc:sldMk cId="3674811777" sldId="278"/>
            <ac:spMk id="11" creationId="{32BC26D8-82FB-445E-AA49-62A77D7C1EE0}"/>
          </ac:spMkLst>
        </pc:spChg>
        <pc:spChg chg="add">
          <ac:chgData name="Sarah Gothard" userId="0e53f415fda5f162" providerId="LiveId" clId="{911E76BF-EBFC-4AA3-BDF5-AB2D6711D7B6}" dt="2022-01-08T01:33:48.092" v="13" actId="26606"/>
          <ac:spMkLst>
            <pc:docMk/>
            <pc:sldMk cId="3674811777" sldId="278"/>
            <ac:spMk id="13" creationId="{CB44330D-EA18-4254-AA95-EB49948539B8}"/>
          </ac:spMkLst>
        </pc:spChg>
        <pc:picChg chg="add mod">
          <ac:chgData name="Sarah Gothard" userId="0e53f415fda5f162" providerId="LiveId" clId="{911E76BF-EBFC-4AA3-BDF5-AB2D6711D7B6}" dt="2022-01-08T01:33:48.092" v="13" actId="26606"/>
          <ac:picMkLst>
            <pc:docMk/>
            <pc:sldMk cId="3674811777" sldId="278"/>
            <ac:picMk id="6" creationId="{9D6E86FC-068F-4BD0-9EF6-387FBB44A7EA}"/>
          </ac:picMkLst>
        </pc:picChg>
      </pc:sldChg>
      <pc:sldChg chg="del">
        <pc:chgData name="Sarah Gothard" userId="0e53f415fda5f162" providerId="LiveId" clId="{911E76BF-EBFC-4AA3-BDF5-AB2D6711D7B6}" dt="2022-01-08T01:32:58.562" v="4" actId="47"/>
        <pc:sldMkLst>
          <pc:docMk/>
          <pc:sldMk cId="3912513847" sldId="278"/>
        </pc:sldMkLst>
      </pc:sldChg>
      <pc:sldChg chg="add">
        <pc:chgData name="Sarah Gothard" userId="0e53f415fda5f162" providerId="LiveId" clId="{911E76BF-EBFC-4AA3-BDF5-AB2D6711D7B6}" dt="2022-01-08T01:33:51.208" v="14" actId="2890"/>
        <pc:sldMkLst>
          <pc:docMk/>
          <pc:sldMk cId="3679457135" sldId="279"/>
        </pc:sldMkLst>
      </pc:sldChg>
      <pc:sldChg chg="del">
        <pc:chgData name="Sarah Gothard" userId="0e53f415fda5f162" providerId="LiveId" clId="{911E76BF-EBFC-4AA3-BDF5-AB2D6711D7B6}" dt="2022-01-08T01:32:58.562" v="4" actId="47"/>
        <pc:sldMkLst>
          <pc:docMk/>
          <pc:sldMk cId="4103539019" sldId="279"/>
        </pc:sldMkLst>
      </pc:sldChg>
      <pc:sldChg chg="add">
        <pc:chgData name="Sarah Gothard" userId="0e53f415fda5f162" providerId="LiveId" clId="{911E76BF-EBFC-4AA3-BDF5-AB2D6711D7B6}" dt="2022-01-08T01:33:54.176" v="15" actId="2890"/>
        <pc:sldMkLst>
          <pc:docMk/>
          <pc:sldMk cId="1637152706" sldId="280"/>
        </pc:sldMkLst>
      </pc:sldChg>
      <pc:sldChg chg="del">
        <pc:chgData name="Sarah Gothard" userId="0e53f415fda5f162" providerId="LiveId" clId="{911E76BF-EBFC-4AA3-BDF5-AB2D6711D7B6}" dt="2022-01-08T01:32:58.562" v="4" actId="47"/>
        <pc:sldMkLst>
          <pc:docMk/>
          <pc:sldMk cId="2058267898" sldId="280"/>
        </pc:sldMkLst>
      </pc:sldChg>
      <pc:sldChg chg="addSp delSp modSp new mod setBg">
        <pc:chgData name="Sarah Gothard" userId="0e53f415fda5f162" providerId="LiveId" clId="{911E76BF-EBFC-4AA3-BDF5-AB2D6711D7B6}" dt="2022-01-08T01:34:29.598" v="20" actId="27614"/>
        <pc:sldMkLst>
          <pc:docMk/>
          <pc:sldMk cId="2459663518" sldId="281"/>
        </pc:sldMkLst>
        <pc:spChg chg="del">
          <ac:chgData name="Sarah Gothard" userId="0e53f415fda5f162" providerId="LiveId" clId="{911E76BF-EBFC-4AA3-BDF5-AB2D6711D7B6}" dt="2022-01-08T01:34:27.503" v="18" actId="26606"/>
          <ac:spMkLst>
            <pc:docMk/>
            <pc:sldMk cId="2459663518" sldId="281"/>
            <ac:spMk id="2" creationId="{01D87A34-2F2A-48C9-A298-FE49DF4BDFD0}"/>
          </ac:spMkLst>
        </pc:spChg>
        <pc:spChg chg="del">
          <ac:chgData name="Sarah Gothard" userId="0e53f415fda5f162" providerId="LiveId" clId="{911E76BF-EBFC-4AA3-BDF5-AB2D6711D7B6}" dt="2022-01-08T01:34:27.503" v="18" actId="26606"/>
          <ac:spMkLst>
            <pc:docMk/>
            <pc:sldMk cId="2459663518" sldId="281"/>
            <ac:spMk id="3" creationId="{ACB9B9B9-4522-4D01-AA42-A9E94C20FCAA}"/>
          </ac:spMkLst>
        </pc:spChg>
        <pc:spChg chg="mod ord">
          <ac:chgData name="Sarah Gothard" userId="0e53f415fda5f162" providerId="LiveId" clId="{911E76BF-EBFC-4AA3-BDF5-AB2D6711D7B6}" dt="2022-01-08T01:34:27.503" v="18" actId="26606"/>
          <ac:spMkLst>
            <pc:docMk/>
            <pc:sldMk cId="2459663518" sldId="281"/>
            <ac:spMk id="4" creationId="{372D2D42-47D4-41D7-A92D-0DE98D8E643F}"/>
          </ac:spMkLst>
        </pc:spChg>
        <pc:spChg chg="add">
          <ac:chgData name="Sarah Gothard" userId="0e53f415fda5f162" providerId="LiveId" clId="{911E76BF-EBFC-4AA3-BDF5-AB2D6711D7B6}" dt="2022-01-08T01:34:27.503" v="18" actId="26606"/>
          <ac:spMkLst>
            <pc:docMk/>
            <pc:sldMk cId="2459663518" sldId="281"/>
            <ac:spMk id="11" creationId="{32BC26D8-82FB-445E-AA49-62A77D7C1EE0}"/>
          </ac:spMkLst>
        </pc:spChg>
        <pc:spChg chg="add">
          <ac:chgData name="Sarah Gothard" userId="0e53f415fda5f162" providerId="LiveId" clId="{911E76BF-EBFC-4AA3-BDF5-AB2D6711D7B6}" dt="2022-01-08T01:34:27.503" v="18" actId="26606"/>
          <ac:spMkLst>
            <pc:docMk/>
            <pc:sldMk cId="2459663518" sldId="281"/>
            <ac:spMk id="13" creationId="{CB44330D-EA18-4254-AA95-EB49948539B8}"/>
          </ac:spMkLst>
        </pc:spChg>
        <pc:picChg chg="add mod">
          <ac:chgData name="Sarah Gothard" userId="0e53f415fda5f162" providerId="LiveId" clId="{911E76BF-EBFC-4AA3-BDF5-AB2D6711D7B6}" dt="2022-01-08T01:34:29.598" v="20" actId="27614"/>
          <ac:picMkLst>
            <pc:docMk/>
            <pc:sldMk cId="2459663518" sldId="281"/>
            <ac:picMk id="6" creationId="{557BB1EB-C900-405D-B30C-ACC3B3B083F5}"/>
          </ac:picMkLst>
        </pc:picChg>
      </pc:sldChg>
      <pc:sldChg chg="addSp delSp modSp new mod setBg">
        <pc:chgData name="Sarah Gothard" userId="0e53f415fda5f162" providerId="LiveId" clId="{911E76BF-EBFC-4AA3-BDF5-AB2D6711D7B6}" dt="2022-01-08T01:35:22.467" v="22" actId="26606"/>
        <pc:sldMkLst>
          <pc:docMk/>
          <pc:sldMk cId="2481000126" sldId="282"/>
        </pc:sldMkLst>
        <pc:spChg chg="del">
          <ac:chgData name="Sarah Gothard" userId="0e53f415fda5f162" providerId="LiveId" clId="{911E76BF-EBFC-4AA3-BDF5-AB2D6711D7B6}" dt="2022-01-08T01:35:22.467" v="22" actId="26606"/>
          <ac:spMkLst>
            <pc:docMk/>
            <pc:sldMk cId="2481000126" sldId="282"/>
            <ac:spMk id="2" creationId="{2F6A332E-CBE7-4D71-A649-6104374152F5}"/>
          </ac:spMkLst>
        </pc:spChg>
        <pc:spChg chg="del">
          <ac:chgData name="Sarah Gothard" userId="0e53f415fda5f162" providerId="LiveId" clId="{911E76BF-EBFC-4AA3-BDF5-AB2D6711D7B6}" dt="2022-01-08T01:35:22.467" v="22" actId="26606"/>
          <ac:spMkLst>
            <pc:docMk/>
            <pc:sldMk cId="2481000126" sldId="282"/>
            <ac:spMk id="3" creationId="{8DEA69DD-9FF6-4A50-8979-5C7972A6C731}"/>
          </ac:spMkLst>
        </pc:spChg>
        <pc:spChg chg="mod ord">
          <ac:chgData name="Sarah Gothard" userId="0e53f415fda5f162" providerId="LiveId" clId="{911E76BF-EBFC-4AA3-BDF5-AB2D6711D7B6}" dt="2022-01-08T01:35:22.467" v="22" actId="26606"/>
          <ac:spMkLst>
            <pc:docMk/>
            <pc:sldMk cId="2481000126" sldId="282"/>
            <ac:spMk id="4" creationId="{066578AE-8D02-443D-A4B3-A745168B8163}"/>
          </ac:spMkLst>
        </pc:spChg>
        <pc:spChg chg="add">
          <ac:chgData name="Sarah Gothard" userId="0e53f415fda5f162" providerId="LiveId" clId="{911E76BF-EBFC-4AA3-BDF5-AB2D6711D7B6}" dt="2022-01-08T01:35:22.467" v="22" actId="26606"/>
          <ac:spMkLst>
            <pc:docMk/>
            <pc:sldMk cId="2481000126" sldId="282"/>
            <ac:spMk id="11" creationId="{32BC26D8-82FB-445E-AA49-62A77D7C1EE0}"/>
          </ac:spMkLst>
        </pc:spChg>
        <pc:spChg chg="add">
          <ac:chgData name="Sarah Gothard" userId="0e53f415fda5f162" providerId="LiveId" clId="{911E76BF-EBFC-4AA3-BDF5-AB2D6711D7B6}" dt="2022-01-08T01:35:22.467" v="22" actId="26606"/>
          <ac:spMkLst>
            <pc:docMk/>
            <pc:sldMk cId="2481000126" sldId="282"/>
            <ac:spMk id="13" creationId="{CB44330D-EA18-4254-AA95-EB49948539B8}"/>
          </ac:spMkLst>
        </pc:spChg>
        <pc:picChg chg="add mod">
          <ac:chgData name="Sarah Gothard" userId="0e53f415fda5f162" providerId="LiveId" clId="{911E76BF-EBFC-4AA3-BDF5-AB2D6711D7B6}" dt="2022-01-08T01:35:22.467" v="22" actId="26606"/>
          <ac:picMkLst>
            <pc:docMk/>
            <pc:sldMk cId="2481000126" sldId="282"/>
            <ac:picMk id="6" creationId="{D4D16E95-5884-478F-AEA7-3D297030DE15}"/>
          </ac:picMkLst>
        </pc:picChg>
      </pc:sldChg>
      <pc:sldChg chg="addSp delSp modSp new mod setBg">
        <pc:chgData name="Sarah Gothard" userId="0e53f415fda5f162" providerId="LiveId" clId="{911E76BF-EBFC-4AA3-BDF5-AB2D6711D7B6}" dt="2022-01-08T01:36:29.088" v="27" actId="27614"/>
        <pc:sldMkLst>
          <pc:docMk/>
          <pc:sldMk cId="1662002944" sldId="283"/>
        </pc:sldMkLst>
        <pc:spChg chg="del">
          <ac:chgData name="Sarah Gothard" userId="0e53f415fda5f162" providerId="LiveId" clId="{911E76BF-EBFC-4AA3-BDF5-AB2D6711D7B6}" dt="2022-01-08T01:36:16.580" v="25" actId="26606"/>
          <ac:spMkLst>
            <pc:docMk/>
            <pc:sldMk cId="1662002944" sldId="283"/>
            <ac:spMk id="2" creationId="{746146F6-C3BB-494E-BA59-A434AB97EDB6}"/>
          </ac:spMkLst>
        </pc:spChg>
        <pc:spChg chg="del">
          <ac:chgData name="Sarah Gothard" userId="0e53f415fda5f162" providerId="LiveId" clId="{911E76BF-EBFC-4AA3-BDF5-AB2D6711D7B6}" dt="2022-01-08T01:36:16.580" v="25" actId="26606"/>
          <ac:spMkLst>
            <pc:docMk/>
            <pc:sldMk cId="1662002944" sldId="283"/>
            <ac:spMk id="3" creationId="{D6A07B9D-8EC0-490D-8D97-D990B21828FF}"/>
          </ac:spMkLst>
        </pc:spChg>
        <pc:spChg chg="mod ord">
          <ac:chgData name="Sarah Gothard" userId="0e53f415fda5f162" providerId="LiveId" clId="{911E76BF-EBFC-4AA3-BDF5-AB2D6711D7B6}" dt="2022-01-08T01:36:16.580" v="25" actId="26606"/>
          <ac:spMkLst>
            <pc:docMk/>
            <pc:sldMk cId="1662002944" sldId="283"/>
            <ac:spMk id="4" creationId="{5E13A130-16C3-4391-B0FD-934EAF093A2A}"/>
          </ac:spMkLst>
        </pc:spChg>
        <pc:spChg chg="add">
          <ac:chgData name="Sarah Gothard" userId="0e53f415fda5f162" providerId="LiveId" clId="{911E76BF-EBFC-4AA3-BDF5-AB2D6711D7B6}" dt="2022-01-08T01:36:16.580" v="25" actId="26606"/>
          <ac:spMkLst>
            <pc:docMk/>
            <pc:sldMk cId="1662002944" sldId="283"/>
            <ac:spMk id="11" creationId="{32BC26D8-82FB-445E-AA49-62A77D7C1EE0}"/>
          </ac:spMkLst>
        </pc:spChg>
        <pc:spChg chg="add">
          <ac:chgData name="Sarah Gothard" userId="0e53f415fda5f162" providerId="LiveId" clId="{911E76BF-EBFC-4AA3-BDF5-AB2D6711D7B6}" dt="2022-01-08T01:36:16.580" v="25" actId="26606"/>
          <ac:spMkLst>
            <pc:docMk/>
            <pc:sldMk cId="1662002944" sldId="283"/>
            <ac:spMk id="13" creationId="{CB44330D-EA18-4254-AA95-EB49948539B8}"/>
          </ac:spMkLst>
        </pc:spChg>
        <pc:picChg chg="add mod">
          <ac:chgData name="Sarah Gothard" userId="0e53f415fda5f162" providerId="LiveId" clId="{911E76BF-EBFC-4AA3-BDF5-AB2D6711D7B6}" dt="2022-01-08T01:36:29.088" v="27" actId="27614"/>
          <ac:picMkLst>
            <pc:docMk/>
            <pc:sldMk cId="1662002944" sldId="283"/>
            <ac:picMk id="6" creationId="{8B6AB1EA-FA6F-4683-A74A-67A98890664E}"/>
          </ac:picMkLst>
        </pc:picChg>
      </pc:sldChg>
      <pc:sldChg chg="addSp delSp modSp new mod setBg">
        <pc:chgData name="Sarah Gothard" userId="0e53f415fda5f162" providerId="LiveId" clId="{911E76BF-EBFC-4AA3-BDF5-AB2D6711D7B6}" dt="2022-01-08T01:36:31.288" v="29" actId="26606"/>
        <pc:sldMkLst>
          <pc:docMk/>
          <pc:sldMk cId="2878780114" sldId="284"/>
        </pc:sldMkLst>
        <pc:spChg chg="del">
          <ac:chgData name="Sarah Gothard" userId="0e53f415fda5f162" providerId="LiveId" clId="{911E76BF-EBFC-4AA3-BDF5-AB2D6711D7B6}" dt="2022-01-08T01:36:31.288" v="29" actId="26606"/>
          <ac:spMkLst>
            <pc:docMk/>
            <pc:sldMk cId="2878780114" sldId="284"/>
            <ac:spMk id="2" creationId="{33D92EC5-C4AB-4050-8746-FBDD7F63DE97}"/>
          </ac:spMkLst>
        </pc:spChg>
        <pc:spChg chg="del">
          <ac:chgData name="Sarah Gothard" userId="0e53f415fda5f162" providerId="LiveId" clId="{911E76BF-EBFC-4AA3-BDF5-AB2D6711D7B6}" dt="2022-01-08T01:36:31.288" v="29" actId="26606"/>
          <ac:spMkLst>
            <pc:docMk/>
            <pc:sldMk cId="2878780114" sldId="284"/>
            <ac:spMk id="3" creationId="{F4298351-E9DC-46DD-A575-C0C273017B6A}"/>
          </ac:spMkLst>
        </pc:spChg>
        <pc:spChg chg="mod ord">
          <ac:chgData name="Sarah Gothard" userId="0e53f415fda5f162" providerId="LiveId" clId="{911E76BF-EBFC-4AA3-BDF5-AB2D6711D7B6}" dt="2022-01-08T01:36:31.288" v="29" actId="26606"/>
          <ac:spMkLst>
            <pc:docMk/>
            <pc:sldMk cId="2878780114" sldId="284"/>
            <ac:spMk id="4" creationId="{06663719-A566-430B-B960-522B8EC06F6E}"/>
          </ac:spMkLst>
        </pc:spChg>
        <pc:spChg chg="add">
          <ac:chgData name="Sarah Gothard" userId="0e53f415fda5f162" providerId="LiveId" clId="{911E76BF-EBFC-4AA3-BDF5-AB2D6711D7B6}" dt="2022-01-08T01:36:31.288" v="29" actId="26606"/>
          <ac:spMkLst>
            <pc:docMk/>
            <pc:sldMk cId="2878780114" sldId="284"/>
            <ac:spMk id="11" creationId="{32BC26D8-82FB-445E-AA49-62A77D7C1EE0}"/>
          </ac:spMkLst>
        </pc:spChg>
        <pc:spChg chg="add">
          <ac:chgData name="Sarah Gothard" userId="0e53f415fda5f162" providerId="LiveId" clId="{911E76BF-EBFC-4AA3-BDF5-AB2D6711D7B6}" dt="2022-01-08T01:36:31.288" v="29" actId="26606"/>
          <ac:spMkLst>
            <pc:docMk/>
            <pc:sldMk cId="2878780114" sldId="284"/>
            <ac:spMk id="13" creationId="{CB44330D-EA18-4254-AA95-EB49948539B8}"/>
          </ac:spMkLst>
        </pc:spChg>
        <pc:picChg chg="add mod">
          <ac:chgData name="Sarah Gothard" userId="0e53f415fda5f162" providerId="LiveId" clId="{911E76BF-EBFC-4AA3-BDF5-AB2D6711D7B6}" dt="2022-01-08T01:36:31.288" v="29" actId="26606"/>
          <ac:picMkLst>
            <pc:docMk/>
            <pc:sldMk cId="2878780114" sldId="284"/>
            <ac:picMk id="6" creationId="{B5062824-09B2-47E6-8B3D-263900CDEC13}"/>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1/7/2022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4A0119-C811-414C-B351-F58874BF7E16}" type="datetime1">
              <a:rPr lang="en-US" smtClean="0"/>
              <a:t>1/7/2022</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F807AB-3E76-4C73-9D54-270D413395FB}" type="datetime1">
              <a:rPr lang="en-US" smtClean="0"/>
              <a:t>1/7/2022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898AA-5213-4EBB-9334-70C5EAF94D5A}" type="datetime1">
              <a:rPr lang="en-US" smtClean="0"/>
              <a:t>1/7/2022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5845B-3660-429B-9885-92F86B23F0A0}" type="datetime1">
              <a:rPr lang="en-US" smtClean="0"/>
              <a:t>1/7/2022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ABF51-39E9-4844-BAC6-D684C44BBE9E}" type="datetime1">
              <a:rPr lang="en-US" smtClean="0"/>
              <a:t>1/7/2022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4487-FFB7-4C86-BB79-171C3163F635}" type="datetime1">
              <a:rPr lang="en-US" smtClean="0"/>
              <a:t>1/7/2022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FBF2DF-5492-40BB-9FC3-7CB89E46B56F}" type="datetime1">
              <a:rPr lang="en-US" smtClean="0"/>
              <a:t>1/7/2022</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33941C-EBD6-4B42-B7BF-973A4833B998}" type="datetime1">
              <a:rPr lang="en-US" smtClean="0"/>
              <a:t>1/7/2022</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87DB35-672F-4188-9311-E5E3E18F0BC7}" type="datetime1">
              <a:rPr lang="en-US" smtClean="0"/>
              <a:t>1/7/2022</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35C6FA-0364-40EA-ADF7-6AC8A8B1D3F3}" type="datetime1">
              <a:rPr lang="en-US" smtClean="0"/>
              <a:t>1/7/2022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23E9E-7498-4F28-9FA1-01DDD7D06BD6}" type="datetime1">
              <a:rPr lang="en-US" smtClean="0"/>
              <a:t>1/7/2022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8121A-F697-452F-BB8D-94C75886E8B9}" type="datetime1">
              <a:rPr lang="en-US" smtClean="0"/>
              <a:t>1/7/2022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 name="Rectangle 11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C30110F-0D50-4DC3-8851-2998C979E137}"/>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 name="Rectangle 4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33ADC4C0-58AD-480C-A9B6-259D8A061C92}"/>
              </a:ext>
            </a:extLst>
          </p:cNvPr>
          <p:cNvPicPr>
            <a:picLocks noGrp="1" noChangeAspect="1"/>
          </p:cNvPicPr>
          <p:nvPr>
            <p:ph idx="1"/>
          </p:nvPr>
        </p:nvPicPr>
        <p:blipFill>
          <a:blip r:embed="rId2"/>
          <a:stretch>
            <a:fillRect/>
          </a:stretch>
        </p:blipFill>
        <p:spPr>
          <a:xfrm>
            <a:off x="1008268" y="643467"/>
            <a:ext cx="10175464" cy="5571066"/>
          </a:xfrm>
          <a:prstGeom prst="rect">
            <a:avLst/>
          </a:prstGeom>
        </p:spPr>
      </p:pic>
      <p:sp>
        <p:nvSpPr>
          <p:cNvPr id="4" name="Footer Placeholder 3">
            <a:extLst>
              <a:ext uri="{FF2B5EF4-FFF2-40B4-BE49-F238E27FC236}">
                <a16:creationId xmlns:a16="http://schemas.microsoft.com/office/drawing/2014/main" id="{D3BC9CAE-CFFA-4411-8F11-56E8187C8D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3751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D6E86FC-068F-4BD0-9EF6-387FBB44A7EA}"/>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097DF180-744D-47DD-8700-E49609E305A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74811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557BB1EB-C900-405D-B30C-ACC3B3B083F5}"/>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372D2D42-47D4-41D7-A92D-0DE98D8E643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59663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D6E86FC-068F-4BD0-9EF6-387FBB44A7EA}"/>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097DF180-744D-47DD-8700-E49609E305A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79457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D4D16E95-5884-478F-AEA7-3D297030DE15}"/>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066578AE-8D02-443D-A4B3-A745168B81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81000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D6E86FC-068F-4BD0-9EF6-387FBB44A7EA}"/>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097DF180-744D-47DD-8700-E49609E305A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37152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8B6AB1EA-FA6F-4683-A74A-67A98890664E}"/>
              </a:ext>
            </a:extLst>
          </p:cNvPr>
          <p:cNvPicPr>
            <a:picLocks noGrp="1" noChangeAspect="1"/>
          </p:cNvPicPr>
          <p:nvPr>
            <p:ph idx="1"/>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5E13A130-16C3-4391-B0FD-934EAF093A2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62002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5062824-09B2-47E6-8B3D-263900CDEC13}"/>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06663719-A566-430B-B960-522B8EC06F6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787801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16</cp:revision>
  <dcterms:created xsi:type="dcterms:W3CDTF">2019-09-28T20:24:12Z</dcterms:created>
  <dcterms:modified xsi:type="dcterms:W3CDTF">2022-01-08T01:36:32Z</dcterms:modified>
</cp:coreProperties>
</file>