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3703A0-5481-4316-A0C1-CAF1C39A9295}" v="8" dt="2021-01-01T01:55:21.6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6C3703A0-5481-4316-A0C1-CAF1C39A9295}"/>
    <pc:docChg chg="undo custSel mod addSld delSld modSld">
      <pc:chgData name="Sarah Gothard" userId="0e53f415fda5f162" providerId="LiveId" clId="{6C3703A0-5481-4316-A0C1-CAF1C39A9295}" dt="2021-01-01T01:59:00.370" v="37" actId="47"/>
      <pc:docMkLst>
        <pc:docMk/>
      </pc:docMkLst>
      <pc:sldChg chg="addSp delSp modSp mod">
        <pc:chgData name="Sarah Gothard" userId="0e53f415fda5f162" providerId="LiveId" clId="{6C3703A0-5481-4316-A0C1-CAF1C39A9295}" dt="2021-01-01T01:55:16.121" v="3" actId="26606"/>
        <pc:sldMkLst>
          <pc:docMk/>
          <pc:sldMk cId="4154405611" sldId="256"/>
        </pc:sldMkLst>
        <pc:spChg chg="ord">
          <ac:chgData name="Sarah Gothard" userId="0e53f415fda5f162" providerId="LiveId" clId="{6C3703A0-5481-4316-A0C1-CAF1C39A9295}" dt="2021-01-01T01:55:16.121" v="3" actId="26606"/>
          <ac:spMkLst>
            <pc:docMk/>
            <pc:sldMk cId="4154405611" sldId="256"/>
            <ac:spMk id="6" creationId="{8C3B6761-3005-4A7B-A006-361477CC1A0A}"/>
          </ac:spMkLst>
        </pc:spChg>
        <pc:spChg chg="del">
          <ac:chgData name="Sarah Gothard" userId="0e53f415fda5f162" providerId="LiveId" clId="{6C3703A0-5481-4316-A0C1-CAF1C39A9295}" dt="2021-01-01T01:55:16.121" v="3" actId="26606"/>
          <ac:spMkLst>
            <pc:docMk/>
            <pc:sldMk cId="4154405611" sldId="256"/>
            <ac:spMk id="24" creationId="{32BC26D8-82FB-445E-AA49-62A77D7C1EE0}"/>
          </ac:spMkLst>
        </pc:spChg>
        <pc:spChg chg="del">
          <ac:chgData name="Sarah Gothard" userId="0e53f415fda5f162" providerId="LiveId" clId="{6C3703A0-5481-4316-A0C1-CAF1C39A9295}" dt="2021-01-01T01:55:16.121" v="3" actId="26606"/>
          <ac:spMkLst>
            <pc:docMk/>
            <pc:sldMk cId="4154405611" sldId="256"/>
            <ac:spMk id="26" creationId="{CB44330D-EA18-4254-AA95-EB49948539B8}"/>
          </ac:spMkLst>
        </pc:spChg>
        <pc:spChg chg="add">
          <ac:chgData name="Sarah Gothard" userId="0e53f415fda5f162" providerId="LiveId" clId="{6C3703A0-5481-4316-A0C1-CAF1C39A9295}" dt="2021-01-01T01:55:16.121" v="3" actId="26606"/>
          <ac:spMkLst>
            <pc:docMk/>
            <pc:sldMk cId="4154405611" sldId="256"/>
            <ac:spMk id="31" creationId="{32BC26D8-82FB-445E-AA49-62A77D7C1EE0}"/>
          </ac:spMkLst>
        </pc:spChg>
        <pc:spChg chg="add">
          <ac:chgData name="Sarah Gothard" userId="0e53f415fda5f162" providerId="LiveId" clId="{6C3703A0-5481-4316-A0C1-CAF1C39A9295}" dt="2021-01-01T01:55:16.121" v="3" actId="26606"/>
          <ac:spMkLst>
            <pc:docMk/>
            <pc:sldMk cId="4154405611" sldId="256"/>
            <ac:spMk id="33" creationId="{CB44330D-EA18-4254-AA95-EB49948539B8}"/>
          </ac:spMkLst>
        </pc:spChg>
        <pc:picChg chg="del">
          <ac:chgData name="Sarah Gothard" userId="0e53f415fda5f162" providerId="LiveId" clId="{6C3703A0-5481-4316-A0C1-CAF1C39A9295}" dt="2021-01-01T01:55:14.174" v="1" actId="478"/>
          <ac:picMkLst>
            <pc:docMk/>
            <pc:sldMk cId="4154405611" sldId="256"/>
            <ac:picMk id="3" creationId="{AB043B1B-B128-4B88-AADD-5F4638C6F98C}"/>
          </ac:picMkLst>
        </pc:picChg>
        <pc:picChg chg="add mod">
          <ac:chgData name="Sarah Gothard" userId="0e53f415fda5f162" providerId="LiveId" clId="{6C3703A0-5481-4316-A0C1-CAF1C39A9295}" dt="2021-01-01T01:55:16.121" v="3" actId="26606"/>
          <ac:picMkLst>
            <pc:docMk/>
            <pc:sldMk cId="4154405611" sldId="256"/>
            <ac:picMk id="5" creationId="{32DA9F44-52A2-4BB8-9143-E67BDCCDB4EE}"/>
          </ac:picMkLst>
        </pc:picChg>
      </pc:sldChg>
      <pc:sldChg chg="addSp delSp modSp mod">
        <pc:chgData name="Sarah Gothard" userId="0e53f415fda5f162" providerId="LiveId" clId="{6C3703A0-5481-4316-A0C1-CAF1C39A9295}" dt="2021-01-01T01:55:50.666" v="22" actId="26606"/>
        <pc:sldMkLst>
          <pc:docMk/>
          <pc:sldMk cId="2810317240" sldId="257"/>
        </pc:sldMkLst>
        <pc:spChg chg="ord">
          <ac:chgData name="Sarah Gothard" userId="0e53f415fda5f162" providerId="LiveId" clId="{6C3703A0-5481-4316-A0C1-CAF1C39A9295}" dt="2021-01-01T01:55:50.666" v="22" actId="26606"/>
          <ac:spMkLst>
            <pc:docMk/>
            <pc:sldMk cId="2810317240" sldId="257"/>
            <ac:spMk id="2" creationId="{5FD5731A-C059-420F-8513-64C79075914C}"/>
          </ac:spMkLst>
        </pc:spChg>
        <pc:spChg chg="del">
          <ac:chgData name="Sarah Gothard" userId="0e53f415fda5f162" providerId="LiveId" clId="{6C3703A0-5481-4316-A0C1-CAF1C39A9295}" dt="2021-01-01T01:55:50.666" v="22" actId="26606"/>
          <ac:spMkLst>
            <pc:docMk/>
            <pc:sldMk cId="2810317240" sldId="257"/>
            <ac:spMk id="30" creationId="{32BC26D8-82FB-445E-AA49-62A77D7C1EE0}"/>
          </ac:spMkLst>
        </pc:spChg>
        <pc:spChg chg="del">
          <ac:chgData name="Sarah Gothard" userId="0e53f415fda5f162" providerId="LiveId" clId="{6C3703A0-5481-4316-A0C1-CAF1C39A9295}" dt="2021-01-01T01:55:50.666" v="22" actId="26606"/>
          <ac:spMkLst>
            <pc:docMk/>
            <pc:sldMk cId="2810317240" sldId="257"/>
            <ac:spMk id="32" creationId="{CB44330D-EA18-4254-AA95-EB49948539B8}"/>
          </ac:spMkLst>
        </pc:spChg>
        <pc:spChg chg="add">
          <ac:chgData name="Sarah Gothard" userId="0e53f415fda5f162" providerId="LiveId" clId="{6C3703A0-5481-4316-A0C1-CAF1C39A9295}" dt="2021-01-01T01:55:50.666" v="22" actId="26606"/>
          <ac:spMkLst>
            <pc:docMk/>
            <pc:sldMk cId="2810317240" sldId="257"/>
            <ac:spMk id="37" creationId="{32BC26D8-82FB-445E-AA49-62A77D7C1EE0}"/>
          </ac:spMkLst>
        </pc:spChg>
        <pc:spChg chg="add">
          <ac:chgData name="Sarah Gothard" userId="0e53f415fda5f162" providerId="LiveId" clId="{6C3703A0-5481-4316-A0C1-CAF1C39A9295}" dt="2021-01-01T01:55:50.666" v="22" actId="26606"/>
          <ac:spMkLst>
            <pc:docMk/>
            <pc:sldMk cId="2810317240" sldId="257"/>
            <ac:spMk id="39" creationId="{CB44330D-EA18-4254-AA95-EB49948539B8}"/>
          </ac:spMkLst>
        </pc:spChg>
        <pc:picChg chg="del">
          <ac:chgData name="Sarah Gothard" userId="0e53f415fda5f162" providerId="LiveId" clId="{6C3703A0-5481-4316-A0C1-CAF1C39A9295}" dt="2021-01-01T01:55:18.741" v="4" actId="478"/>
          <ac:picMkLst>
            <pc:docMk/>
            <pc:sldMk cId="2810317240" sldId="257"/>
            <ac:picMk id="7" creationId="{C73FC97D-EC63-4DC7-A86E-FCA36B6ACB17}"/>
          </ac:picMkLst>
        </pc:picChg>
        <pc:picChg chg="add mod">
          <ac:chgData name="Sarah Gothard" userId="0e53f415fda5f162" providerId="LiveId" clId="{6C3703A0-5481-4316-A0C1-CAF1C39A9295}" dt="2021-01-01T01:55:50.666" v="22" actId="26606"/>
          <ac:picMkLst>
            <pc:docMk/>
            <pc:sldMk cId="2810317240" sldId="257"/>
            <ac:picMk id="9" creationId="{8689E2EC-BD4E-4B02-B395-DDCAAF9F01C8}"/>
          </ac:picMkLst>
        </pc:picChg>
      </pc:sldChg>
      <pc:sldChg chg="addSp delSp modSp add mod setBg delDesignElem">
        <pc:chgData name="Sarah Gothard" userId="0e53f415fda5f162" providerId="LiveId" clId="{6C3703A0-5481-4316-A0C1-CAF1C39A9295}" dt="2021-01-01T01:57:18.346" v="26" actId="26606"/>
        <pc:sldMkLst>
          <pc:docMk/>
          <pc:sldMk cId="3070029514" sldId="258"/>
        </pc:sldMkLst>
        <pc:spChg chg="ord">
          <ac:chgData name="Sarah Gothard" userId="0e53f415fda5f162" providerId="LiveId" clId="{6C3703A0-5481-4316-A0C1-CAF1C39A9295}" dt="2021-01-01T01:57:18.346" v="26" actId="26606"/>
          <ac:spMkLst>
            <pc:docMk/>
            <pc:sldMk cId="3070029514" sldId="258"/>
            <ac:spMk id="2" creationId="{5FD5731A-C059-420F-8513-64C79075914C}"/>
          </ac:spMkLst>
        </pc:spChg>
        <pc:spChg chg="add">
          <ac:chgData name="Sarah Gothard" userId="0e53f415fda5f162" providerId="LiveId" clId="{6C3703A0-5481-4316-A0C1-CAF1C39A9295}" dt="2021-01-01T01:57:18.346" v="26" actId="26606"/>
          <ac:spMkLst>
            <pc:docMk/>
            <pc:sldMk cId="3070029514" sldId="258"/>
            <ac:spMk id="11" creationId="{32BC26D8-82FB-445E-AA49-62A77D7C1EE0}"/>
          </ac:spMkLst>
        </pc:spChg>
        <pc:spChg chg="add">
          <ac:chgData name="Sarah Gothard" userId="0e53f415fda5f162" providerId="LiveId" clId="{6C3703A0-5481-4316-A0C1-CAF1C39A9295}" dt="2021-01-01T01:57:18.346" v="26" actId="26606"/>
          <ac:spMkLst>
            <pc:docMk/>
            <pc:sldMk cId="3070029514" sldId="258"/>
            <ac:spMk id="13" creationId="{CB44330D-EA18-4254-AA95-EB49948539B8}"/>
          </ac:spMkLst>
        </pc:spChg>
        <pc:spChg chg="del">
          <ac:chgData name="Sarah Gothard" userId="0e53f415fda5f162" providerId="LiveId" clId="{6C3703A0-5481-4316-A0C1-CAF1C39A9295}" dt="2021-01-01T01:55:20.454" v="6"/>
          <ac:spMkLst>
            <pc:docMk/>
            <pc:sldMk cId="3070029514" sldId="258"/>
            <ac:spMk id="30" creationId="{32BC26D8-82FB-445E-AA49-62A77D7C1EE0}"/>
          </ac:spMkLst>
        </pc:spChg>
        <pc:spChg chg="del">
          <ac:chgData name="Sarah Gothard" userId="0e53f415fda5f162" providerId="LiveId" clId="{6C3703A0-5481-4316-A0C1-CAF1C39A9295}" dt="2021-01-01T01:55:20.454" v="6"/>
          <ac:spMkLst>
            <pc:docMk/>
            <pc:sldMk cId="3070029514" sldId="258"/>
            <ac:spMk id="32" creationId="{CB44330D-EA18-4254-AA95-EB49948539B8}"/>
          </ac:spMkLst>
        </pc:spChg>
        <pc:picChg chg="add del">
          <ac:chgData name="Sarah Gothard" userId="0e53f415fda5f162" providerId="LiveId" clId="{6C3703A0-5481-4316-A0C1-CAF1C39A9295}" dt="2021-01-01T01:56:36.313" v="24" actId="22"/>
          <ac:picMkLst>
            <pc:docMk/>
            <pc:sldMk cId="3070029514" sldId="258"/>
            <ac:picMk id="4" creationId="{CC4A1F97-2192-4B30-8BA2-174DF94A255C}"/>
          </ac:picMkLst>
        </pc:picChg>
        <pc:picChg chg="add mod">
          <ac:chgData name="Sarah Gothard" userId="0e53f415fda5f162" providerId="LiveId" clId="{6C3703A0-5481-4316-A0C1-CAF1C39A9295}" dt="2021-01-01T01:57:18.346" v="26" actId="26606"/>
          <ac:picMkLst>
            <pc:docMk/>
            <pc:sldMk cId="3070029514" sldId="258"/>
            <ac:picMk id="6" creationId="{D1B53901-3C55-4B02-943F-A5A772EF81EE}"/>
          </ac:picMkLst>
        </pc:picChg>
      </pc:sldChg>
      <pc:sldChg chg="del">
        <pc:chgData name="Sarah Gothard" userId="0e53f415fda5f162" providerId="LiveId" clId="{6C3703A0-5481-4316-A0C1-CAF1C39A9295}" dt="2021-01-01T01:54:46.042" v="0" actId="47"/>
        <pc:sldMkLst>
          <pc:docMk/>
          <pc:sldMk cId="3514881237" sldId="258"/>
        </pc:sldMkLst>
      </pc:sldChg>
      <pc:sldChg chg="addSp delSp modSp add mod setBg delDesignElem">
        <pc:chgData name="Sarah Gothard" userId="0e53f415fda5f162" providerId="LiveId" clId="{6C3703A0-5481-4316-A0C1-CAF1C39A9295}" dt="2021-01-01T01:57:38.767" v="28" actId="26606"/>
        <pc:sldMkLst>
          <pc:docMk/>
          <pc:sldMk cId="1687200601" sldId="259"/>
        </pc:sldMkLst>
        <pc:spChg chg="ord">
          <ac:chgData name="Sarah Gothard" userId="0e53f415fda5f162" providerId="LiveId" clId="{6C3703A0-5481-4316-A0C1-CAF1C39A9295}" dt="2021-01-01T01:57:38.767" v="28" actId="26606"/>
          <ac:spMkLst>
            <pc:docMk/>
            <pc:sldMk cId="1687200601" sldId="259"/>
            <ac:spMk id="2" creationId="{5FD5731A-C059-420F-8513-64C79075914C}"/>
          </ac:spMkLst>
        </pc:spChg>
        <pc:spChg chg="add">
          <ac:chgData name="Sarah Gothard" userId="0e53f415fda5f162" providerId="LiveId" clId="{6C3703A0-5481-4316-A0C1-CAF1C39A9295}" dt="2021-01-01T01:57:38.767" v="28" actId="26606"/>
          <ac:spMkLst>
            <pc:docMk/>
            <pc:sldMk cId="1687200601" sldId="259"/>
            <ac:spMk id="9" creationId="{32BC26D8-82FB-445E-AA49-62A77D7C1EE0}"/>
          </ac:spMkLst>
        </pc:spChg>
        <pc:spChg chg="add">
          <ac:chgData name="Sarah Gothard" userId="0e53f415fda5f162" providerId="LiveId" clId="{6C3703A0-5481-4316-A0C1-CAF1C39A9295}" dt="2021-01-01T01:57:38.767" v="28" actId="26606"/>
          <ac:spMkLst>
            <pc:docMk/>
            <pc:sldMk cId="1687200601" sldId="259"/>
            <ac:spMk id="11" creationId="{CB44330D-EA18-4254-AA95-EB49948539B8}"/>
          </ac:spMkLst>
        </pc:spChg>
        <pc:spChg chg="del">
          <ac:chgData name="Sarah Gothard" userId="0e53f415fda5f162" providerId="LiveId" clId="{6C3703A0-5481-4316-A0C1-CAF1C39A9295}" dt="2021-01-01T01:55:20.596" v="8"/>
          <ac:spMkLst>
            <pc:docMk/>
            <pc:sldMk cId="1687200601" sldId="259"/>
            <ac:spMk id="30" creationId="{32BC26D8-82FB-445E-AA49-62A77D7C1EE0}"/>
          </ac:spMkLst>
        </pc:spChg>
        <pc:spChg chg="del">
          <ac:chgData name="Sarah Gothard" userId="0e53f415fda5f162" providerId="LiveId" clId="{6C3703A0-5481-4316-A0C1-CAF1C39A9295}" dt="2021-01-01T01:55:20.596" v="8"/>
          <ac:spMkLst>
            <pc:docMk/>
            <pc:sldMk cId="1687200601" sldId="259"/>
            <ac:spMk id="32" creationId="{CB44330D-EA18-4254-AA95-EB49948539B8}"/>
          </ac:spMkLst>
        </pc:spChg>
        <pc:picChg chg="add mod">
          <ac:chgData name="Sarah Gothard" userId="0e53f415fda5f162" providerId="LiveId" clId="{6C3703A0-5481-4316-A0C1-CAF1C39A9295}" dt="2021-01-01T01:57:38.767" v="28" actId="26606"/>
          <ac:picMkLst>
            <pc:docMk/>
            <pc:sldMk cId="1687200601" sldId="259"/>
            <ac:picMk id="4" creationId="{95ED5AAF-4FC3-4E51-9F42-C9C4DD041B4F}"/>
          </ac:picMkLst>
        </pc:picChg>
      </pc:sldChg>
      <pc:sldChg chg="del">
        <pc:chgData name="Sarah Gothard" userId="0e53f415fda5f162" providerId="LiveId" clId="{6C3703A0-5481-4316-A0C1-CAF1C39A9295}" dt="2021-01-01T01:54:46.042" v="0" actId="47"/>
        <pc:sldMkLst>
          <pc:docMk/>
          <pc:sldMk cId="1977743387" sldId="259"/>
        </pc:sldMkLst>
      </pc:sldChg>
      <pc:sldChg chg="del">
        <pc:chgData name="Sarah Gothard" userId="0e53f415fda5f162" providerId="LiveId" clId="{6C3703A0-5481-4316-A0C1-CAF1C39A9295}" dt="2021-01-01T01:54:46.042" v="0" actId="47"/>
        <pc:sldMkLst>
          <pc:docMk/>
          <pc:sldMk cId="670786924" sldId="260"/>
        </pc:sldMkLst>
      </pc:sldChg>
      <pc:sldChg chg="addSp delSp modSp add mod setBg delDesignElem">
        <pc:chgData name="Sarah Gothard" userId="0e53f415fda5f162" providerId="LiveId" clId="{6C3703A0-5481-4316-A0C1-CAF1C39A9295}" dt="2021-01-01T01:57:59.658" v="30" actId="26606"/>
        <pc:sldMkLst>
          <pc:docMk/>
          <pc:sldMk cId="3171244540" sldId="260"/>
        </pc:sldMkLst>
        <pc:spChg chg="ord">
          <ac:chgData name="Sarah Gothard" userId="0e53f415fda5f162" providerId="LiveId" clId="{6C3703A0-5481-4316-A0C1-CAF1C39A9295}" dt="2021-01-01T01:57:59.658" v="30" actId="26606"/>
          <ac:spMkLst>
            <pc:docMk/>
            <pc:sldMk cId="3171244540" sldId="260"/>
            <ac:spMk id="2" creationId="{5FD5731A-C059-420F-8513-64C79075914C}"/>
          </ac:spMkLst>
        </pc:spChg>
        <pc:spChg chg="add">
          <ac:chgData name="Sarah Gothard" userId="0e53f415fda5f162" providerId="LiveId" clId="{6C3703A0-5481-4316-A0C1-CAF1C39A9295}" dt="2021-01-01T01:57:59.658" v="30" actId="26606"/>
          <ac:spMkLst>
            <pc:docMk/>
            <pc:sldMk cId="3171244540" sldId="260"/>
            <ac:spMk id="9" creationId="{32BC26D8-82FB-445E-AA49-62A77D7C1EE0}"/>
          </ac:spMkLst>
        </pc:spChg>
        <pc:spChg chg="add">
          <ac:chgData name="Sarah Gothard" userId="0e53f415fda5f162" providerId="LiveId" clId="{6C3703A0-5481-4316-A0C1-CAF1C39A9295}" dt="2021-01-01T01:57:59.658" v="30" actId="26606"/>
          <ac:spMkLst>
            <pc:docMk/>
            <pc:sldMk cId="3171244540" sldId="260"/>
            <ac:spMk id="11" creationId="{CB44330D-EA18-4254-AA95-EB49948539B8}"/>
          </ac:spMkLst>
        </pc:spChg>
        <pc:spChg chg="del">
          <ac:chgData name="Sarah Gothard" userId="0e53f415fda5f162" providerId="LiveId" clId="{6C3703A0-5481-4316-A0C1-CAF1C39A9295}" dt="2021-01-01T01:55:20.843" v="10"/>
          <ac:spMkLst>
            <pc:docMk/>
            <pc:sldMk cId="3171244540" sldId="260"/>
            <ac:spMk id="30" creationId="{32BC26D8-82FB-445E-AA49-62A77D7C1EE0}"/>
          </ac:spMkLst>
        </pc:spChg>
        <pc:spChg chg="del">
          <ac:chgData name="Sarah Gothard" userId="0e53f415fda5f162" providerId="LiveId" clId="{6C3703A0-5481-4316-A0C1-CAF1C39A9295}" dt="2021-01-01T01:55:20.843" v="10"/>
          <ac:spMkLst>
            <pc:docMk/>
            <pc:sldMk cId="3171244540" sldId="260"/>
            <ac:spMk id="32" creationId="{CB44330D-EA18-4254-AA95-EB49948539B8}"/>
          </ac:spMkLst>
        </pc:spChg>
        <pc:picChg chg="add mod">
          <ac:chgData name="Sarah Gothard" userId="0e53f415fda5f162" providerId="LiveId" clId="{6C3703A0-5481-4316-A0C1-CAF1C39A9295}" dt="2021-01-01T01:57:59.658" v="30" actId="26606"/>
          <ac:picMkLst>
            <pc:docMk/>
            <pc:sldMk cId="3171244540" sldId="260"/>
            <ac:picMk id="4" creationId="{CE20C658-BACA-4368-B6A6-12F328A038C5}"/>
          </ac:picMkLst>
        </pc:picChg>
      </pc:sldChg>
      <pc:sldChg chg="addSp delSp modSp add mod setBg delDesignElem">
        <pc:chgData name="Sarah Gothard" userId="0e53f415fda5f162" providerId="LiveId" clId="{6C3703A0-5481-4316-A0C1-CAF1C39A9295}" dt="2021-01-01T01:58:32.931" v="34" actId="22"/>
        <pc:sldMkLst>
          <pc:docMk/>
          <pc:sldMk cId="2558792918" sldId="261"/>
        </pc:sldMkLst>
        <pc:spChg chg="ord">
          <ac:chgData name="Sarah Gothard" userId="0e53f415fda5f162" providerId="LiveId" clId="{6C3703A0-5481-4316-A0C1-CAF1C39A9295}" dt="2021-01-01T01:58:19.781" v="32" actId="26606"/>
          <ac:spMkLst>
            <pc:docMk/>
            <pc:sldMk cId="2558792918" sldId="261"/>
            <ac:spMk id="2" creationId="{5FD5731A-C059-420F-8513-64C79075914C}"/>
          </ac:spMkLst>
        </pc:spChg>
        <pc:spChg chg="add">
          <ac:chgData name="Sarah Gothard" userId="0e53f415fda5f162" providerId="LiveId" clId="{6C3703A0-5481-4316-A0C1-CAF1C39A9295}" dt="2021-01-01T01:58:19.781" v="32" actId="26606"/>
          <ac:spMkLst>
            <pc:docMk/>
            <pc:sldMk cId="2558792918" sldId="261"/>
            <ac:spMk id="9" creationId="{32BC26D8-82FB-445E-AA49-62A77D7C1EE0}"/>
          </ac:spMkLst>
        </pc:spChg>
        <pc:spChg chg="add">
          <ac:chgData name="Sarah Gothard" userId="0e53f415fda5f162" providerId="LiveId" clId="{6C3703A0-5481-4316-A0C1-CAF1C39A9295}" dt="2021-01-01T01:58:19.781" v="32" actId="26606"/>
          <ac:spMkLst>
            <pc:docMk/>
            <pc:sldMk cId="2558792918" sldId="261"/>
            <ac:spMk id="11" creationId="{CB44330D-EA18-4254-AA95-EB49948539B8}"/>
          </ac:spMkLst>
        </pc:spChg>
        <pc:spChg chg="del">
          <ac:chgData name="Sarah Gothard" userId="0e53f415fda5f162" providerId="LiveId" clId="{6C3703A0-5481-4316-A0C1-CAF1C39A9295}" dt="2021-01-01T01:55:20.937" v="12"/>
          <ac:spMkLst>
            <pc:docMk/>
            <pc:sldMk cId="2558792918" sldId="261"/>
            <ac:spMk id="30" creationId="{32BC26D8-82FB-445E-AA49-62A77D7C1EE0}"/>
          </ac:spMkLst>
        </pc:spChg>
        <pc:spChg chg="del">
          <ac:chgData name="Sarah Gothard" userId="0e53f415fda5f162" providerId="LiveId" clId="{6C3703A0-5481-4316-A0C1-CAF1C39A9295}" dt="2021-01-01T01:55:20.937" v="12"/>
          <ac:spMkLst>
            <pc:docMk/>
            <pc:sldMk cId="2558792918" sldId="261"/>
            <ac:spMk id="32" creationId="{CB44330D-EA18-4254-AA95-EB49948539B8}"/>
          </ac:spMkLst>
        </pc:spChg>
        <pc:picChg chg="add mod">
          <ac:chgData name="Sarah Gothard" userId="0e53f415fda5f162" providerId="LiveId" clId="{6C3703A0-5481-4316-A0C1-CAF1C39A9295}" dt="2021-01-01T01:58:19.781" v="32" actId="26606"/>
          <ac:picMkLst>
            <pc:docMk/>
            <pc:sldMk cId="2558792918" sldId="261"/>
            <ac:picMk id="4" creationId="{B6D9B226-A3A5-48E0-ABBB-84FCC49DFCF8}"/>
          </ac:picMkLst>
        </pc:picChg>
        <pc:picChg chg="add del">
          <ac:chgData name="Sarah Gothard" userId="0e53f415fda5f162" providerId="LiveId" clId="{6C3703A0-5481-4316-A0C1-CAF1C39A9295}" dt="2021-01-01T01:58:32.931" v="34" actId="22"/>
          <ac:picMkLst>
            <pc:docMk/>
            <pc:sldMk cId="2558792918" sldId="261"/>
            <ac:picMk id="6" creationId="{07BA4F63-07FA-4FDE-B3EF-96D2B863D7AD}"/>
          </ac:picMkLst>
        </pc:picChg>
      </pc:sldChg>
      <pc:sldChg chg="del">
        <pc:chgData name="Sarah Gothard" userId="0e53f415fda5f162" providerId="LiveId" clId="{6C3703A0-5481-4316-A0C1-CAF1C39A9295}" dt="2021-01-01T01:54:46.042" v="0" actId="47"/>
        <pc:sldMkLst>
          <pc:docMk/>
          <pc:sldMk cId="3541418850" sldId="261"/>
        </pc:sldMkLst>
      </pc:sldChg>
      <pc:sldChg chg="del">
        <pc:chgData name="Sarah Gothard" userId="0e53f415fda5f162" providerId="LiveId" clId="{6C3703A0-5481-4316-A0C1-CAF1C39A9295}" dt="2021-01-01T01:54:46.042" v="0" actId="47"/>
        <pc:sldMkLst>
          <pc:docMk/>
          <pc:sldMk cId="483319372" sldId="262"/>
        </pc:sldMkLst>
      </pc:sldChg>
      <pc:sldChg chg="addSp delSp modSp add mod setBg delDesignElem">
        <pc:chgData name="Sarah Gothard" userId="0e53f415fda5f162" providerId="LiveId" clId="{6C3703A0-5481-4316-A0C1-CAF1C39A9295}" dt="2021-01-01T01:58:35.955" v="36" actId="26606"/>
        <pc:sldMkLst>
          <pc:docMk/>
          <pc:sldMk cId="1464653414" sldId="262"/>
        </pc:sldMkLst>
        <pc:spChg chg="ord">
          <ac:chgData name="Sarah Gothard" userId="0e53f415fda5f162" providerId="LiveId" clId="{6C3703A0-5481-4316-A0C1-CAF1C39A9295}" dt="2021-01-01T01:58:35.955" v="36" actId="26606"/>
          <ac:spMkLst>
            <pc:docMk/>
            <pc:sldMk cId="1464653414" sldId="262"/>
            <ac:spMk id="2" creationId="{5FD5731A-C059-420F-8513-64C79075914C}"/>
          </ac:spMkLst>
        </pc:spChg>
        <pc:spChg chg="add">
          <ac:chgData name="Sarah Gothard" userId="0e53f415fda5f162" providerId="LiveId" clId="{6C3703A0-5481-4316-A0C1-CAF1C39A9295}" dt="2021-01-01T01:58:35.955" v="36" actId="26606"/>
          <ac:spMkLst>
            <pc:docMk/>
            <pc:sldMk cId="1464653414" sldId="262"/>
            <ac:spMk id="9" creationId="{32BC26D8-82FB-445E-AA49-62A77D7C1EE0}"/>
          </ac:spMkLst>
        </pc:spChg>
        <pc:spChg chg="add">
          <ac:chgData name="Sarah Gothard" userId="0e53f415fda5f162" providerId="LiveId" clId="{6C3703A0-5481-4316-A0C1-CAF1C39A9295}" dt="2021-01-01T01:58:35.955" v="36" actId="26606"/>
          <ac:spMkLst>
            <pc:docMk/>
            <pc:sldMk cId="1464653414" sldId="262"/>
            <ac:spMk id="11" creationId="{CB44330D-EA18-4254-AA95-EB49948539B8}"/>
          </ac:spMkLst>
        </pc:spChg>
        <pc:spChg chg="del">
          <ac:chgData name="Sarah Gothard" userId="0e53f415fda5f162" providerId="LiveId" clId="{6C3703A0-5481-4316-A0C1-CAF1C39A9295}" dt="2021-01-01T01:55:21.125" v="14"/>
          <ac:spMkLst>
            <pc:docMk/>
            <pc:sldMk cId="1464653414" sldId="262"/>
            <ac:spMk id="30" creationId="{32BC26D8-82FB-445E-AA49-62A77D7C1EE0}"/>
          </ac:spMkLst>
        </pc:spChg>
        <pc:spChg chg="del">
          <ac:chgData name="Sarah Gothard" userId="0e53f415fda5f162" providerId="LiveId" clId="{6C3703A0-5481-4316-A0C1-CAF1C39A9295}" dt="2021-01-01T01:55:21.125" v="14"/>
          <ac:spMkLst>
            <pc:docMk/>
            <pc:sldMk cId="1464653414" sldId="262"/>
            <ac:spMk id="32" creationId="{CB44330D-EA18-4254-AA95-EB49948539B8}"/>
          </ac:spMkLst>
        </pc:spChg>
        <pc:picChg chg="add mod">
          <ac:chgData name="Sarah Gothard" userId="0e53f415fda5f162" providerId="LiveId" clId="{6C3703A0-5481-4316-A0C1-CAF1C39A9295}" dt="2021-01-01T01:58:35.955" v="36" actId="26606"/>
          <ac:picMkLst>
            <pc:docMk/>
            <pc:sldMk cId="1464653414" sldId="262"/>
            <ac:picMk id="4" creationId="{88810AC0-AADC-462F-A644-EB13C0F0DDCB}"/>
          </ac:picMkLst>
        </pc:picChg>
      </pc:sldChg>
      <pc:sldChg chg="del">
        <pc:chgData name="Sarah Gothard" userId="0e53f415fda5f162" providerId="LiveId" clId="{6C3703A0-5481-4316-A0C1-CAF1C39A9295}" dt="2021-01-01T01:54:46.042" v="0" actId="47"/>
        <pc:sldMkLst>
          <pc:docMk/>
          <pc:sldMk cId="2002521074" sldId="263"/>
        </pc:sldMkLst>
      </pc:sldChg>
      <pc:sldChg chg="delSp add del setBg delDesignElem">
        <pc:chgData name="Sarah Gothard" userId="0e53f415fda5f162" providerId="LiveId" clId="{6C3703A0-5481-4316-A0C1-CAF1C39A9295}" dt="2021-01-01T01:59:00.370" v="37" actId="47"/>
        <pc:sldMkLst>
          <pc:docMk/>
          <pc:sldMk cId="3591436497" sldId="263"/>
        </pc:sldMkLst>
        <pc:spChg chg="del">
          <ac:chgData name="Sarah Gothard" userId="0e53f415fda5f162" providerId="LiveId" clId="{6C3703A0-5481-4316-A0C1-CAF1C39A9295}" dt="2021-01-01T01:55:21.297" v="16"/>
          <ac:spMkLst>
            <pc:docMk/>
            <pc:sldMk cId="3591436497" sldId="263"/>
            <ac:spMk id="30" creationId="{32BC26D8-82FB-445E-AA49-62A77D7C1EE0}"/>
          </ac:spMkLst>
        </pc:spChg>
        <pc:spChg chg="del">
          <ac:chgData name="Sarah Gothard" userId="0e53f415fda5f162" providerId="LiveId" clId="{6C3703A0-5481-4316-A0C1-CAF1C39A9295}" dt="2021-01-01T01:55:21.297" v="16"/>
          <ac:spMkLst>
            <pc:docMk/>
            <pc:sldMk cId="3591436497" sldId="263"/>
            <ac:spMk id="32" creationId="{CB44330D-EA18-4254-AA95-EB49948539B8}"/>
          </ac:spMkLst>
        </pc:spChg>
      </pc:sldChg>
      <pc:sldChg chg="delSp add del setBg delDesignElem">
        <pc:chgData name="Sarah Gothard" userId="0e53f415fda5f162" providerId="LiveId" clId="{6C3703A0-5481-4316-A0C1-CAF1C39A9295}" dt="2021-01-01T01:59:00.370" v="37" actId="47"/>
        <pc:sldMkLst>
          <pc:docMk/>
          <pc:sldMk cId="3879927556" sldId="264"/>
        </pc:sldMkLst>
        <pc:spChg chg="del">
          <ac:chgData name="Sarah Gothard" userId="0e53f415fda5f162" providerId="LiveId" clId="{6C3703A0-5481-4316-A0C1-CAF1C39A9295}" dt="2021-01-01T01:55:21.457" v="18"/>
          <ac:spMkLst>
            <pc:docMk/>
            <pc:sldMk cId="3879927556" sldId="264"/>
            <ac:spMk id="30" creationId="{32BC26D8-82FB-445E-AA49-62A77D7C1EE0}"/>
          </ac:spMkLst>
        </pc:spChg>
        <pc:spChg chg="del">
          <ac:chgData name="Sarah Gothard" userId="0e53f415fda5f162" providerId="LiveId" clId="{6C3703A0-5481-4316-A0C1-CAF1C39A9295}" dt="2021-01-01T01:55:21.457" v="18"/>
          <ac:spMkLst>
            <pc:docMk/>
            <pc:sldMk cId="3879927556" sldId="264"/>
            <ac:spMk id="32" creationId="{CB44330D-EA18-4254-AA95-EB49948539B8}"/>
          </ac:spMkLst>
        </pc:spChg>
      </pc:sldChg>
      <pc:sldChg chg="delSp add del setBg delDesignElem">
        <pc:chgData name="Sarah Gothard" userId="0e53f415fda5f162" providerId="LiveId" clId="{6C3703A0-5481-4316-A0C1-CAF1C39A9295}" dt="2021-01-01T01:59:00.370" v="37" actId="47"/>
        <pc:sldMkLst>
          <pc:docMk/>
          <pc:sldMk cId="3626488485" sldId="265"/>
        </pc:sldMkLst>
        <pc:spChg chg="del">
          <ac:chgData name="Sarah Gothard" userId="0e53f415fda5f162" providerId="LiveId" clId="{6C3703A0-5481-4316-A0C1-CAF1C39A9295}" dt="2021-01-01T01:55:21.640" v="20"/>
          <ac:spMkLst>
            <pc:docMk/>
            <pc:sldMk cId="3626488485" sldId="265"/>
            <ac:spMk id="30" creationId="{32BC26D8-82FB-445E-AA49-62A77D7C1EE0}"/>
          </ac:spMkLst>
        </pc:spChg>
        <pc:spChg chg="del">
          <ac:chgData name="Sarah Gothard" userId="0e53f415fda5f162" providerId="LiveId" clId="{6C3703A0-5481-4316-A0C1-CAF1C39A9295}" dt="2021-01-01T01:55:21.640" v="20"/>
          <ac:spMkLst>
            <pc:docMk/>
            <pc:sldMk cId="3626488485" sldId="265"/>
            <ac:spMk id="32" creationId="{CB44330D-EA18-4254-AA95-EB49948539B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E36A8B-5443-4569-A366-22CEBC98E64C}" type="datetimeFigureOut">
              <a:rPr lang="en-US" smtClean="0"/>
              <a:t>12/31/2020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8DCD8E-88A9-4015-8BDC-060F6439A8C5}" type="slidenum">
              <a:rPr lang="en-US" smtClean="0"/>
              <a:t>‹#›</a:t>
            </a:fld>
            <a:endParaRPr lang="en-US"/>
          </a:p>
        </p:txBody>
      </p:sp>
    </p:spTree>
    <p:extLst>
      <p:ext uri="{BB962C8B-B14F-4D97-AF65-F5344CB8AC3E}">
        <p14:creationId xmlns:p14="http://schemas.microsoft.com/office/powerpoint/2010/main" val="2587125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1</a:t>
            </a:fld>
            <a:endParaRPr lang="en-US"/>
          </a:p>
        </p:txBody>
      </p:sp>
    </p:spTree>
    <p:extLst>
      <p:ext uri="{BB962C8B-B14F-4D97-AF65-F5344CB8AC3E}">
        <p14:creationId xmlns:p14="http://schemas.microsoft.com/office/powerpoint/2010/main" val="20821942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2</a:t>
            </a:fld>
            <a:endParaRPr lang="en-US"/>
          </a:p>
        </p:txBody>
      </p:sp>
    </p:spTree>
    <p:extLst>
      <p:ext uri="{BB962C8B-B14F-4D97-AF65-F5344CB8AC3E}">
        <p14:creationId xmlns:p14="http://schemas.microsoft.com/office/powerpoint/2010/main" val="16735448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3</a:t>
            </a:fld>
            <a:endParaRPr lang="en-US"/>
          </a:p>
        </p:txBody>
      </p:sp>
    </p:spTree>
    <p:extLst>
      <p:ext uri="{BB962C8B-B14F-4D97-AF65-F5344CB8AC3E}">
        <p14:creationId xmlns:p14="http://schemas.microsoft.com/office/powerpoint/2010/main" val="869513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4</a:t>
            </a:fld>
            <a:endParaRPr lang="en-US"/>
          </a:p>
        </p:txBody>
      </p:sp>
    </p:spTree>
    <p:extLst>
      <p:ext uri="{BB962C8B-B14F-4D97-AF65-F5344CB8AC3E}">
        <p14:creationId xmlns:p14="http://schemas.microsoft.com/office/powerpoint/2010/main" val="36217189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5</a:t>
            </a:fld>
            <a:endParaRPr lang="en-US"/>
          </a:p>
        </p:txBody>
      </p:sp>
    </p:spTree>
    <p:extLst>
      <p:ext uri="{BB962C8B-B14F-4D97-AF65-F5344CB8AC3E}">
        <p14:creationId xmlns:p14="http://schemas.microsoft.com/office/powerpoint/2010/main" val="10801302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6</a:t>
            </a:fld>
            <a:endParaRPr lang="en-US"/>
          </a:p>
        </p:txBody>
      </p:sp>
    </p:spTree>
    <p:extLst>
      <p:ext uri="{BB962C8B-B14F-4D97-AF65-F5344CB8AC3E}">
        <p14:creationId xmlns:p14="http://schemas.microsoft.com/office/powerpoint/2010/main" val="35854677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7</a:t>
            </a:fld>
            <a:endParaRPr lang="en-US"/>
          </a:p>
        </p:txBody>
      </p:sp>
    </p:spTree>
    <p:extLst>
      <p:ext uri="{BB962C8B-B14F-4D97-AF65-F5344CB8AC3E}">
        <p14:creationId xmlns:p14="http://schemas.microsoft.com/office/powerpoint/2010/main" val="25206783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D3E28-3632-4053-ACDE-6CD0E0CDD49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80D2D9D-CFEA-48F3-BDB4-F01A55FA8F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B0EB4B2-1968-48D9-9106-7F4780EBC752}"/>
              </a:ext>
            </a:extLst>
          </p:cNvPr>
          <p:cNvSpPr>
            <a:spLocks noGrp="1"/>
          </p:cNvSpPr>
          <p:nvPr>
            <p:ph type="dt" sz="half" idx="10"/>
          </p:nvPr>
        </p:nvSpPr>
        <p:spPr/>
        <p:txBody>
          <a:bodyPr/>
          <a:lstStyle/>
          <a:p>
            <a:fld id="{ED995C03-9765-44BA-84BE-C7DCE648305B}" type="datetime1">
              <a:rPr lang="en-US" smtClean="0"/>
              <a:t>12/31/2020</a:t>
            </a:fld>
            <a:endParaRPr lang="en-US"/>
          </a:p>
        </p:txBody>
      </p:sp>
      <p:sp>
        <p:nvSpPr>
          <p:cNvPr id="5" name="Footer Placeholder 4">
            <a:extLst>
              <a:ext uri="{FF2B5EF4-FFF2-40B4-BE49-F238E27FC236}">
                <a16:creationId xmlns:a16="http://schemas.microsoft.com/office/drawing/2014/main" id="{E8CF3DF0-3E4F-4A8B-AEF4-C6573FC27819}"/>
              </a:ext>
            </a:extLst>
          </p:cNvPr>
          <p:cNvSpPr>
            <a:spLocks noGrp="1"/>
          </p:cNvSpPr>
          <p:nvPr>
            <p:ph type="ftr" sz="quarter" idx="11"/>
          </p:nvPr>
        </p:nvSpPr>
        <p:spPr/>
        <p:txBody>
          <a:bodyPr/>
          <a:lstStyle/>
          <a:p>
            <a:r>
              <a:rPr lang="en-US"/>
              <a:t>© 2020 Lisa Rushing</a:t>
            </a:r>
          </a:p>
        </p:txBody>
      </p:sp>
      <p:sp>
        <p:nvSpPr>
          <p:cNvPr id="6" name="Slide Number Placeholder 5">
            <a:extLst>
              <a:ext uri="{FF2B5EF4-FFF2-40B4-BE49-F238E27FC236}">
                <a16:creationId xmlns:a16="http://schemas.microsoft.com/office/drawing/2014/main" id="{06711B6D-460D-415C-8D34-5FFA43D3BA66}"/>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1952193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5090C-86AA-4ADB-8F7E-72F28EDAB74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316092F-1477-40DA-9BE7-12A60E52109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1BA7FC-A3B4-478F-B063-42382ADB3A57}"/>
              </a:ext>
            </a:extLst>
          </p:cNvPr>
          <p:cNvSpPr>
            <a:spLocks noGrp="1"/>
          </p:cNvSpPr>
          <p:nvPr>
            <p:ph type="dt" sz="half" idx="10"/>
          </p:nvPr>
        </p:nvSpPr>
        <p:spPr/>
        <p:txBody>
          <a:bodyPr/>
          <a:lstStyle/>
          <a:p>
            <a:fld id="{2EA52074-DD0B-4E12-9BE3-97CBD4E263D5}" type="datetime1">
              <a:rPr lang="en-US" smtClean="0"/>
              <a:t>12/31/2020</a:t>
            </a:fld>
            <a:endParaRPr lang="en-US"/>
          </a:p>
        </p:txBody>
      </p:sp>
      <p:sp>
        <p:nvSpPr>
          <p:cNvPr id="5" name="Footer Placeholder 4">
            <a:extLst>
              <a:ext uri="{FF2B5EF4-FFF2-40B4-BE49-F238E27FC236}">
                <a16:creationId xmlns:a16="http://schemas.microsoft.com/office/drawing/2014/main" id="{86F1B2B8-146D-4609-A027-1F5D52473A9F}"/>
              </a:ext>
            </a:extLst>
          </p:cNvPr>
          <p:cNvSpPr>
            <a:spLocks noGrp="1"/>
          </p:cNvSpPr>
          <p:nvPr>
            <p:ph type="ftr" sz="quarter" idx="11"/>
          </p:nvPr>
        </p:nvSpPr>
        <p:spPr/>
        <p:txBody>
          <a:bodyPr/>
          <a:lstStyle/>
          <a:p>
            <a:r>
              <a:rPr lang="en-US"/>
              <a:t>© 2020 Lisa Rushing</a:t>
            </a:r>
          </a:p>
        </p:txBody>
      </p:sp>
      <p:sp>
        <p:nvSpPr>
          <p:cNvPr id="6" name="Slide Number Placeholder 5">
            <a:extLst>
              <a:ext uri="{FF2B5EF4-FFF2-40B4-BE49-F238E27FC236}">
                <a16:creationId xmlns:a16="http://schemas.microsoft.com/office/drawing/2014/main" id="{80EBEACE-50D9-4A17-A684-A0527E60785F}"/>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415513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AB335DD-DA5E-4255-B1E2-5F5CBC92D7E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F8957B4-907C-4BEA-AB66-C8C9FB4612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BA4F69-A6F7-4EE6-BA6E-B9DF0411B802}"/>
              </a:ext>
            </a:extLst>
          </p:cNvPr>
          <p:cNvSpPr>
            <a:spLocks noGrp="1"/>
          </p:cNvSpPr>
          <p:nvPr>
            <p:ph type="dt" sz="half" idx="10"/>
          </p:nvPr>
        </p:nvSpPr>
        <p:spPr/>
        <p:txBody>
          <a:bodyPr/>
          <a:lstStyle/>
          <a:p>
            <a:fld id="{90650A36-A4E6-4B68-A673-0421E111F15A}" type="datetime1">
              <a:rPr lang="en-US" smtClean="0"/>
              <a:t>12/31/2020</a:t>
            </a:fld>
            <a:endParaRPr lang="en-US"/>
          </a:p>
        </p:txBody>
      </p:sp>
      <p:sp>
        <p:nvSpPr>
          <p:cNvPr id="5" name="Footer Placeholder 4">
            <a:extLst>
              <a:ext uri="{FF2B5EF4-FFF2-40B4-BE49-F238E27FC236}">
                <a16:creationId xmlns:a16="http://schemas.microsoft.com/office/drawing/2014/main" id="{0CFFC68C-E99A-477B-B456-4E4C7157AB5E}"/>
              </a:ext>
            </a:extLst>
          </p:cNvPr>
          <p:cNvSpPr>
            <a:spLocks noGrp="1"/>
          </p:cNvSpPr>
          <p:nvPr>
            <p:ph type="ftr" sz="quarter" idx="11"/>
          </p:nvPr>
        </p:nvSpPr>
        <p:spPr/>
        <p:txBody>
          <a:bodyPr/>
          <a:lstStyle/>
          <a:p>
            <a:r>
              <a:rPr lang="en-US"/>
              <a:t>© 2020 Lisa Rushing</a:t>
            </a:r>
          </a:p>
        </p:txBody>
      </p:sp>
      <p:sp>
        <p:nvSpPr>
          <p:cNvPr id="6" name="Slide Number Placeholder 5">
            <a:extLst>
              <a:ext uri="{FF2B5EF4-FFF2-40B4-BE49-F238E27FC236}">
                <a16:creationId xmlns:a16="http://schemas.microsoft.com/office/drawing/2014/main" id="{F5DDB039-0082-45E3-A25B-44F28A2BA95A}"/>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3876892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3D77D-079A-4F06-AE2D-F083F4F454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EDB152-E368-4726-9D2A-CE4074DDD7A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926F81-994B-4A85-B81F-35AF5B9FEB77}"/>
              </a:ext>
            </a:extLst>
          </p:cNvPr>
          <p:cNvSpPr>
            <a:spLocks noGrp="1"/>
          </p:cNvSpPr>
          <p:nvPr>
            <p:ph type="dt" sz="half" idx="10"/>
          </p:nvPr>
        </p:nvSpPr>
        <p:spPr/>
        <p:txBody>
          <a:bodyPr/>
          <a:lstStyle/>
          <a:p>
            <a:fld id="{F3D30D0F-1ACB-4FA7-B522-4618F091562E}" type="datetime1">
              <a:rPr lang="en-US" smtClean="0"/>
              <a:t>12/31/2020</a:t>
            </a:fld>
            <a:endParaRPr lang="en-US"/>
          </a:p>
        </p:txBody>
      </p:sp>
      <p:sp>
        <p:nvSpPr>
          <p:cNvPr id="5" name="Footer Placeholder 4">
            <a:extLst>
              <a:ext uri="{FF2B5EF4-FFF2-40B4-BE49-F238E27FC236}">
                <a16:creationId xmlns:a16="http://schemas.microsoft.com/office/drawing/2014/main" id="{0C486618-7F16-443A-A949-C7F9A5159D7B}"/>
              </a:ext>
            </a:extLst>
          </p:cNvPr>
          <p:cNvSpPr>
            <a:spLocks noGrp="1"/>
          </p:cNvSpPr>
          <p:nvPr>
            <p:ph type="ftr" sz="quarter" idx="11"/>
          </p:nvPr>
        </p:nvSpPr>
        <p:spPr/>
        <p:txBody>
          <a:bodyPr/>
          <a:lstStyle/>
          <a:p>
            <a:r>
              <a:rPr lang="en-US"/>
              <a:t>© 2020 Lisa Rushing</a:t>
            </a:r>
          </a:p>
        </p:txBody>
      </p:sp>
      <p:sp>
        <p:nvSpPr>
          <p:cNvPr id="6" name="Slide Number Placeholder 5">
            <a:extLst>
              <a:ext uri="{FF2B5EF4-FFF2-40B4-BE49-F238E27FC236}">
                <a16:creationId xmlns:a16="http://schemas.microsoft.com/office/drawing/2014/main" id="{CC7F0687-6E95-4A2C-B8E5-9AAA583D97E5}"/>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2756032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992C2-DEB2-4ABF-B369-CF43B9E32A7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45E4CA-8007-44C8-A8FB-A31B4224476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F04531C-08C4-480B-8B0D-AF633FC21427}"/>
              </a:ext>
            </a:extLst>
          </p:cNvPr>
          <p:cNvSpPr>
            <a:spLocks noGrp="1"/>
          </p:cNvSpPr>
          <p:nvPr>
            <p:ph type="dt" sz="half" idx="10"/>
          </p:nvPr>
        </p:nvSpPr>
        <p:spPr/>
        <p:txBody>
          <a:bodyPr/>
          <a:lstStyle/>
          <a:p>
            <a:fld id="{EB8EAE89-8CEB-44A9-A74A-843AEA615388}" type="datetime1">
              <a:rPr lang="en-US" smtClean="0"/>
              <a:t>12/31/2020</a:t>
            </a:fld>
            <a:endParaRPr lang="en-US"/>
          </a:p>
        </p:txBody>
      </p:sp>
      <p:sp>
        <p:nvSpPr>
          <p:cNvPr id="5" name="Footer Placeholder 4">
            <a:extLst>
              <a:ext uri="{FF2B5EF4-FFF2-40B4-BE49-F238E27FC236}">
                <a16:creationId xmlns:a16="http://schemas.microsoft.com/office/drawing/2014/main" id="{3E4E8D40-A51B-49BE-A245-50081BD65F18}"/>
              </a:ext>
            </a:extLst>
          </p:cNvPr>
          <p:cNvSpPr>
            <a:spLocks noGrp="1"/>
          </p:cNvSpPr>
          <p:nvPr>
            <p:ph type="ftr" sz="quarter" idx="11"/>
          </p:nvPr>
        </p:nvSpPr>
        <p:spPr/>
        <p:txBody>
          <a:bodyPr/>
          <a:lstStyle/>
          <a:p>
            <a:r>
              <a:rPr lang="en-US"/>
              <a:t>© 2020 Lisa Rushing</a:t>
            </a:r>
          </a:p>
        </p:txBody>
      </p:sp>
      <p:sp>
        <p:nvSpPr>
          <p:cNvPr id="6" name="Slide Number Placeholder 5">
            <a:extLst>
              <a:ext uri="{FF2B5EF4-FFF2-40B4-BE49-F238E27FC236}">
                <a16:creationId xmlns:a16="http://schemas.microsoft.com/office/drawing/2014/main" id="{9F22AC4F-3D57-49CF-9D0F-1584BB12CE6B}"/>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1043263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BAA40-6C3C-4C79-B93B-9CC9C48F505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F6507D-BA0F-46B1-8413-6589CA8AFF5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B76450A-EE34-45D7-B2F1-F6EAE251728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61489C1-BFD7-4E8C-ADC0-C57ADA0F12BF}"/>
              </a:ext>
            </a:extLst>
          </p:cNvPr>
          <p:cNvSpPr>
            <a:spLocks noGrp="1"/>
          </p:cNvSpPr>
          <p:nvPr>
            <p:ph type="dt" sz="half" idx="10"/>
          </p:nvPr>
        </p:nvSpPr>
        <p:spPr/>
        <p:txBody>
          <a:bodyPr/>
          <a:lstStyle/>
          <a:p>
            <a:fld id="{B8BB6FAB-4510-4F7D-9556-F13BD71D23E2}" type="datetime1">
              <a:rPr lang="en-US" smtClean="0"/>
              <a:t>12/31/2020</a:t>
            </a:fld>
            <a:endParaRPr lang="en-US"/>
          </a:p>
        </p:txBody>
      </p:sp>
      <p:sp>
        <p:nvSpPr>
          <p:cNvPr id="6" name="Footer Placeholder 5">
            <a:extLst>
              <a:ext uri="{FF2B5EF4-FFF2-40B4-BE49-F238E27FC236}">
                <a16:creationId xmlns:a16="http://schemas.microsoft.com/office/drawing/2014/main" id="{52D6AA28-2AFA-4FBA-A6DC-EA0594CDFDBD}"/>
              </a:ext>
            </a:extLst>
          </p:cNvPr>
          <p:cNvSpPr>
            <a:spLocks noGrp="1"/>
          </p:cNvSpPr>
          <p:nvPr>
            <p:ph type="ftr" sz="quarter" idx="11"/>
          </p:nvPr>
        </p:nvSpPr>
        <p:spPr/>
        <p:txBody>
          <a:bodyPr/>
          <a:lstStyle/>
          <a:p>
            <a:r>
              <a:rPr lang="en-US"/>
              <a:t>© 2020 Lisa Rushing</a:t>
            </a:r>
          </a:p>
        </p:txBody>
      </p:sp>
      <p:sp>
        <p:nvSpPr>
          <p:cNvPr id="7" name="Slide Number Placeholder 6">
            <a:extLst>
              <a:ext uri="{FF2B5EF4-FFF2-40B4-BE49-F238E27FC236}">
                <a16:creationId xmlns:a16="http://schemas.microsoft.com/office/drawing/2014/main" id="{3ADA0831-6137-4397-9286-236A51DE2B35}"/>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1584619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31931-C0CA-4657-A527-FA98DD05E1C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71698A-0104-4DF2-87F0-ED544372BC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2169F07-862B-469C-A7D3-5A1A403F4E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DAD424A-DDDF-4D44-A692-C309421211B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140CA1A-57B1-49AA-8248-13A8E180B39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3797723-768E-4F49-89E5-2515B03A7311}"/>
              </a:ext>
            </a:extLst>
          </p:cNvPr>
          <p:cNvSpPr>
            <a:spLocks noGrp="1"/>
          </p:cNvSpPr>
          <p:nvPr>
            <p:ph type="dt" sz="half" idx="10"/>
          </p:nvPr>
        </p:nvSpPr>
        <p:spPr/>
        <p:txBody>
          <a:bodyPr/>
          <a:lstStyle/>
          <a:p>
            <a:fld id="{C23BF1A4-FE1C-407F-ADE5-449CC156DE83}" type="datetime1">
              <a:rPr lang="en-US" smtClean="0"/>
              <a:t>12/31/2020</a:t>
            </a:fld>
            <a:endParaRPr lang="en-US"/>
          </a:p>
        </p:txBody>
      </p:sp>
      <p:sp>
        <p:nvSpPr>
          <p:cNvPr id="8" name="Footer Placeholder 7">
            <a:extLst>
              <a:ext uri="{FF2B5EF4-FFF2-40B4-BE49-F238E27FC236}">
                <a16:creationId xmlns:a16="http://schemas.microsoft.com/office/drawing/2014/main" id="{96CC1379-160C-4A46-8610-3738654E3C0E}"/>
              </a:ext>
            </a:extLst>
          </p:cNvPr>
          <p:cNvSpPr>
            <a:spLocks noGrp="1"/>
          </p:cNvSpPr>
          <p:nvPr>
            <p:ph type="ftr" sz="quarter" idx="11"/>
          </p:nvPr>
        </p:nvSpPr>
        <p:spPr/>
        <p:txBody>
          <a:bodyPr/>
          <a:lstStyle/>
          <a:p>
            <a:r>
              <a:rPr lang="en-US"/>
              <a:t>© 2020 Lisa Rushing</a:t>
            </a:r>
          </a:p>
        </p:txBody>
      </p:sp>
      <p:sp>
        <p:nvSpPr>
          <p:cNvPr id="9" name="Slide Number Placeholder 8">
            <a:extLst>
              <a:ext uri="{FF2B5EF4-FFF2-40B4-BE49-F238E27FC236}">
                <a16:creationId xmlns:a16="http://schemas.microsoft.com/office/drawing/2014/main" id="{0A3C4869-5EBE-4962-91A8-C9D74A762208}"/>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3231911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67174-F272-4660-87D8-A19809A8CD9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C04C28E-80BD-4E52-8B5E-B9822A9FE853}"/>
              </a:ext>
            </a:extLst>
          </p:cNvPr>
          <p:cNvSpPr>
            <a:spLocks noGrp="1"/>
          </p:cNvSpPr>
          <p:nvPr>
            <p:ph type="dt" sz="half" idx="10"/>
          </p:nvPr>
        </p:nvSpPr>
        <p:spPr/>
        <p:txBody>
          <a:bodyPr/>
          <a:lstStyle/>
          <a:p>
            <a:fld id="{1213A830-E44C-460C-AA62-6808861A5F45}" type="datetime1">
              <a:rPr lang="en-US" smtClean="0"/>
              <a:t>12/31/2020</a:t>
            </a:fld>
            <a:endParaRPr lang="en-US"/>
          </a:p>
        </p:txBody>
      </p:sp>
      <p:sp>
        <p:nvSpPr>
          <p:cNvPr id="4" name="Footer Placeholder 3">
            <a:extLst>
              <a:ext uri="{FF2B5EF4-FFF2-40B4-BE49-F238E27FC236}">
                <a16:creationId xmlns:a16="http://schemas.microsoft.com/office/drawing/2014/main" id="{74FB2046-0D80-41E2-B88F-FDF60187D0A3}"/>
              </a:ext>
            </a:extLst>
          </p:cNvPr>
          <p:cNvSpPr>
            <a:spLocks noGrp="1"/>
          </p:cNvSpPr>
          <p:nvPr>
            <p:ph type="ftr" sz="quarter" idx="11"/>
          </p:nvPr>
        </p:nvSpPr>
        <p:spPr/>
        <p:txBody>
          <a:bodyPr/>
          <a:lstStyle/>
          <a:p>
            <a:r>
              <a:rPr lang="en-US"/>
              <a:t>© 2020 Lisa Rushing</a:t>
            </a:r>
          </a:p>
        </p:txBody>
      </p:sp>
      <p:sp>
        <p:nvSpPr>
          <p:cNvPr id="5" name="Slide Number Placeholder 4">
            <a:extLst>
              <a:ext uri="{FF2B5EF4-FFF2-40B4-BE49-F238E27FC236}">
                <a16:creationId xmlns:a16="http://schemas.microsoft.com/office/drawing/2014/main" id="{35876E88-EDEE-47D6-88B2-77890706B004}"/>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1464342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D3796F-5968-4A2B-B703-CA503F51E452}"/>
              </a:ext>
            </a:extLst>
          </p:cNvPr>
          <p:cNvSpPr>
            <a:spLocks noGrp="1"/>
          </p:cNvSpPr>
          <p:nvPr>
            <p:ph type="dt" sz="half" idx="10"/>
          </p:nvPr>
        </p:nvSpPr>
        <p:spPr/>
        <p:txBody>
          <a:bodyPr/>
          <a:lstStyle/>
          <a:p>
            <a:fld id="{56DA0CCF-2C49-4C2E-B7CB-56944FF99C81}" type="datetime1">
              <a:rPr lang="en-US" smtClean="0"/>
              <a:t>12/31/2020</a:t>
            </a:fld>
            <a:endParaRPr lang="en-US"/>
          </a:p>
        </p:txBody>
      </p:sp>
      <p:sp>
        <p:nvSpPr>
          <p:cNvPr id="3" name="Footer Placeholder 2">
            <a:extLst>
              <a:ext uri="{FF2B5EF4-FFF2-40B4-BE49-F238E27FC236}">
                <a16:creationId xmlns:a16="http://schemas.microsoft.com/office/drawing/2014/main" id="{28DEFADE-2B7F-473A-925C-50FB6B2E6081}"/>
              </a:ext>
            </a:extLst>
          </p:cNvPr>
          <p:cNvSpPr>
            <a:spLocks noGrp="1"/>
          </p:cNvSpPr>
          <p:nvPr>
            <p:ph type="ftr" sz="quarter" idx="11"/>
          </p:nvPr>
        </p:nvSpPr>
        <p:spPr/>
        <p:txBody>
          <a:bodyPr/>
          <a:lstStyle/>
          <a:p>
            <a:r>
              <a:rPr lang="en-US"/>
              <a:t>© 2020 Lisa Rushing</a:t>
            </a:r>
          </a:p>
        </p:txBody>
      </p:sp>
      <p:sp>
        <p:nvSpPr>
          <p:cNvPr id="4" name="Slide Number Placeholder 3">
            <a:extLst>
              <a:ext uri="{FF2B5EF4-FFF2-40B4-BE49-F238E27FC236}">
                <a16:creationId xmlns:a16="http://schemas.microsoft.com/office/drawing/2014/main" id="{9EA9FC24-15D5-4E1B-A023-21F2FAE8E37B}"/>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2142161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8EC11-CDE4-4264-8E79-A141A07B16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148F97C-FC80-452B-9F55-8B6F68CB48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E6420BB-A273-4116-878D-C0D4158C01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CC4180D-87F1-470F-999D-B98DBB968DA2}"/>
              </a:ext>
            </a:extLst>
          </p:cNvPr>
          <p:cNvSpPr>
            <a:spLocks noGrp="1"/>
          </p:cNvSpPr>
          <p:nvPr>
            <p:ph type="dt" sz="half" idx="10"/>
          </p:nvPr>
        </p:nvSpPr>
        <p:spPr/>
        <p:txBody>
          <a:bodyPr/>
          <a:lstStyle/>
          <a:p>
            <a:fld id="{9E2A9B04-55FB-4C1F-ABE1-82A4B1BE147E}" type="datetime1">
              <a:rPr lang="en-US" smtClean="0"/>
              <a:t>12/31/2020</a:t>
            </a:fld>
            <a:endParaRPr lang="en-US"/>
          </a:p>
        </p:txBody>
      </p:sp>
      <p:sp>
        <p:nvSpPr>
          <p:cNvPr id="6" name="Footer Placeholder 5">
            <a:extLst>
              <a:ext uri="{FF2B5EF4-FFF2-40B4-BE49-F238E27FC236}">
                <a16:creationId xmlns:a16="http://schemas.microsoft.com/office/drawing/2014/main" id="{D7D91A81-BBDE-4EFC-8931-2F3B5B188274}"/>
              </a:ext>
            </a:extLst>
          </p:cNvPr>
          <p:cNvSpPr>
            <a:spLocks noGrp="1"/>
          </p:cNvSpPr>
          <p:nvPr>
            <p:ph type="ftr" sz="quarter" idx="11"/>
          </p:nvPr>
        </p:nvSpPr>
        <p:spPr/>
        <p:txBody>
          <a:bodyPr/>
          <a:lstStyle/>
          <a:p>
            <a:r>
              <a:rPr lang="en-US"/>
              <a:t>© 2020 Lisa Rushing</a:t>
            </a:r>
          </a:p>
        </p:txBody>
      </p:sp>
      <p:sp>
        <p:nvSpPr>
          <p:cNvPr id="7" name="Slide Number Placeholder 6">
            <a:extLst>
              <a:ext uri="{FF2B5EF4-FFF2-40B4-BE49-F238E27FC236}">
                <a16:creationId xmlns:a16="http://schemas.microsoft.com/office/drawing/2014/main" id="{84C918B1-0BDA-499E-8E10-E2545B6D8D1C}"/>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2750630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21D64-47C5-4F20-A79B-0303C567BB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3220471-F74F-40EE-849D-45D60300AA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93ACB4A-A625-4ABE-B72F-6023C3855E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ADA47C-2FD3-42D3-B3AD-BFDB1C10FC24}"/>
              </a:ext>
            </a:extLst>
          </p:cNvPr>
          <p:cNvSpPr>
            <a:spLocks noGrp="1"/>
          </p:cNvSpPr>
          <p:nvPr>
            <p:ph type="dt" sz="half" idx="10"/>
          </p:nvPr>
        </p:nvSpPr>
        <p:spPr/>
        <p:txBody>
          <a:bodyPr/>
          <a:lstStyle/>
          <a:p>
            <a:fld id="{94CD5134-9A90-412F-BCAD-210CFD1F2459}" type="datetime1">
              <a:rPr lang="en-US" smtClean="0"/>
              <a:t>12/31/2020</a:t>
            </a:fld>
            <a:endParaRPr lang="en-US"/>
          </a:p>
        </p:txBody>
      </p:sp>
      <p:sp>
        <p:nvSpPr>
          <p:cNvPr id="6" name="Footer Placeholder 5">
            <a:extLst>
              <a:ext uri="{FF2B5EF4-FFF2-40B4-BE49-F238E27FC236}">
                <a16:creationId xmlns:a16="http://schemas.microsoft.com/office/drawing/2014/main" id="{DF43CCF1-6786-4918-BC39-7F5558E3E2E7}"/>
              </a:ext>
            </a:extLst>
          </p:cNvPr>
          <p:cNvSpPr>
            <a:spLocks noGrp="1"/>
          </p:cNvSpPr>
          <p:nvPr>
            <p:ph type="ftr" sz="quarter" idx="11"/>
          </p:nvPr>
        </p:nvSpPr>
        <p:spPr/>
        <p:txBody>
          <a:bodyPr/>
          <a:lstStyle/>
          <a:p>
            <a:r>
              <a:rPr lang="en-US"/>
              <a:t>© 2020 Lisa Rushing</a:t>
            </a:r>
          </a:p>
        </p:txBody>
      </p:sp>
      <p:sp>
        <p:nvSpPr>
          <p:cNvPr id="7" name="Slide Number Placeholder 6">
            <a:extLst>
              <a:ext uri="{FF2B5EF4-FFF2-40B4-BE49-F238E27FC236}">
                <a16:creationId xmlns:a16="http://schemas.microsoft.com/office/drawing/2014/main" id="{B5C21529-FA67-4C16-B620-DF0D4F9B2D5D}"/>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2797053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89B7D91-F0E4-44D0-B46F-477981EE26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6796B6-202D-4A1B-AB17-5F3C92BAB5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3841FB-C21C-419F-A542-9207B87DAA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9AB794-EF3C-458A-B679-95276A04CB90}" type="datetime1">
              <a:rPr lang="en-US" smtClean="0"/>
              <a:t>12/31/2020</a:t>
            </a:fld>
            <a:endParaRPr lang="en-US"/>
          </a:p>
        </p:txBody>
      </p:sp>
      <p:sp>
        <p:nvSpPr>
          <p:cNvPr id="5" name="Footer Placeholder 4">
            <a:extLst>
              <a:ext uri="{FF2B5EF4-FFF2-40B4-BE49-F238E27FC236}">
                <a16:creationId xmlns:a16="http://schemas.microsoft.com/office/drawing/2014/main" id="{D60905A1-4633-4765-A05F-D930BD4EED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2020 Lisa Rushing</a:t>
            </a:r>
          </a:p>
        </p:txBody>
      </p:sp>
      <p:sp>
        <p:nvSpPr>
          <p:cNvPr id="6" name="Slide Number Placeholder 5">
            <a:extLst>
              <a:ext uri="{FF2B5EF4-FFF2-40B4-BE49-F238E27FC236}">
                <a16:creationId xmlns:a16="http://schemas.microsoft.com/office/drawing/2014/main" id="{8DA04CCB-22E3-4FB3-953D-FD2D70BB6F5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61673D-88B7-4BA6-B107-37D36C923CE8}" type="slidenum">
              <a:rPr lang="en-US" smtClean="0"/>
              <a:t>‹#›</a:t>
            </a:fld>
            <a:endParaRPr lang="en-US"/>
          </a:p>
        </p:txBody>
      </p:sp>
    </p:spTree>
    <p:extLst>
      <p:ext uri="{BB962C8B-B14F-4D97-AF65-F5344CB8AC3E}">
        <p14:creationId xmlns:p14="http://schemas.microsoft.com/office/powerpoint/2010/main" val="16864173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32DA9F44-52A2-4BB8-9143-E67BDCCDB4EE}"/>
              </a:ext>
            </a:extLst>
          </p:cNvPr>
          <p:cNvPicPr>
            <a:picLocks noChangeAspect="1"/>
          </p:cNvPicPr>
          <p:nvPr/>
        </p:nvPicPr>
        <p:blipFill>
          <a:blip r:embed="rId3"/>
          <a:stretch>
            <a:fillRect/>
          </a:stretch>
        </p:blipFill>
        <p:spPr>
          <a:xfrm>
            <a:off x="643467" y="2529332"/>
            <a:ext cx="10905066" cy="1799336"/>
          </a:xfrm>
          <a:prstGeom prst="rect">
            <a:avLst/>
          </a:prstGeom>
        </p:spPr>
      </p:pic>
      <p:sp>
        <p:nvSpPr>
          <p:cNvPr id="6" name="Footer Placeholder 5">
            <a:extLst>
              <a:ext uri="{FF2B5EF4-FFF2-40B4-BE49-F238E27FC236}">
                <a16:creationId xmlns:a16="http://schemas.microsoft.com/office/drawing/2014/main" id="{8C3B6761-3005-4A7B-A006-361477CC1A0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2020 Lisa Rushing</a:t>
            </a:r>
          </a:p>
        </p:txBody>
      </p:sp>
    </p:spTree>
    <p:extLst>
      <p:ext uri="{BB962C8B-B14F-4D97-AF65-F5344CB8AC3E}">
        <p14:creationId xmlns:p14="http://schemas.microsoft.com/office/powerpoint/2010/main" val="415440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8689E2EC-BD4E-4B02-B395-DDCAAF9F01C8}"/>
              </a:ext>
            </a:extLst>
          </p:cNvPr>
          <p:cNvPicPr>
            <a:picLocks noChangeAspect="1"/>
          </p:cNvPicPr>
          <p:nvPr/>
        </p:nvPicPr>
        <p:blipFill>
          <a:blip r:embed="rId3"/>
          <a:stretch>
            <a:fillRect/>
          </a:stretch>
        </p:blipFill>
        <p:spPr>
          <a:xfrm>
            <a:off x="1143941" y="643467"/>
            <a:ext cx="9904118" cy="5571066"/>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2020 Lisa Rushing</a:t>
            </a:r>
          </a:p>
        </p:txBody>
      </p:sp>
    </p:spTree>
    <p:extLst>
      <p:ext uri="{BB962C8B-B14F-4D97-AF65-F5344CB8AC3E}">
        <p14:creationId xmlns:p14="http://schemas.microsoft.com/office/powerpoint/2010/main" val="2810317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D1B53901-3C55-4B02-943F-A5A772EF81EE}"/>
              </a:ext>
            </a:extLst>
          </p:cNvPr>
          <p:cNvPicPr>
            <a:picLocks noChangeAspect="1"/>
          </p:cNvPicPr>
          <p:nvPr/>
        </p:nvPicPr>
        <p:blipFill>
          <a:blip r:embed="rId3"/>
          <a:stretch>
            <a:fillRect/>
          </a:stretch>
        </p:blipFill>
        <p:spPr>
          <a:xfrm>
            <a:off x="643467" y="1125304"/>
            <a:ext cx="10905066" cy="4607391"/>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2020 Lisa Rushing</a:t>
            </a:r>
          </a:p>
        </p:txBody>
      </p:sp>
    </p:spTree>
    <p:extLst>
      <p:ext uri="{BB962C8B-B14F-4D97-AF65-F5344CB8AC3E}">
        <p14:creationId xmlns:p14="http://schemas.microsoft.com/office/powerpoint/2010/main" val="30700295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95ED5AAF-4FC3-4E51-9F42-C9C4DD041B4F}"/>
              </a:ext>
            </a:extLst>
          </p:cNvPr>
          <p:cNvPicPr>
            <a:picLocks noChangeAspect="1"/>
          </p:cNvPicPr>
          <p:nvPr/>
        </p:nvPicPr>
        <p:blipFill>
          <a:blip r:embed="rId3"/>
          <a:stretch>
            <a:fillRect/>
          </a:stretch>
        </p:blipFill>
        <p:spPr>
          <a:xfrm>
            <a:off x="643467" y="1179831"/>
            <a:ext cx="10905066" cy="4498338"/>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2020 Lisa Rushing</a:t>
            </a:r>
          </a:p>
        </p:txBody>
      </p:sp>
    </p:spTree>
    <p:extLst>
      <p:ext uri="{BB962C8B-B14F-4D97-AF65-F5344CB8AC3E}">
        <p14:creationId xmlns:p14="http://schemas.microsoft.com/office/powerpoint/2010/main" val="1687200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CE20C658-BACA-4368-B6A6-12F328A038C5}"/>
              </a:ext>
            </a:extLst>
          </p:cNvPr>
          <p:cNvPicPr>
            <a:picLocks noChangeAspect="1"/>
          </p:cNvPicPr>
          <p:nvPr/>
        </p:nvPicPr>
        <p:blipFill>
          <a:blip r:embed="rId3"/>
          <a:stretch>
            <a:fillRect/>
          </a:stretch>
        </p:blipFill>
        <p:spPr>
          <a:xfrm>
            <a:off x="1121834" y="643467"/>
            <a:ext cx="9948331" cy="5571066"/>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2020 Lisa Rushing</a:t>
            </a:r>
          </a:p>
        </p:txBody>
      </p:sp>
    </p:spTree>
    <p:extLst>
      <p:ext uri="{BB962C8B-B14F-4D97-AF65-F5344CB8AC3E}">
        <p14:creationId xmlns:p14="http://schemas.microsoft.com/office/powerpoint/2010/main" val="3171244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6D9B226-A3A5-48E0-ABBB-84FCC49DFCF8}"/>
              </a:ext>
            </a:extLst>
          </p:cNvPr>
          <p:cNvPicPr>
            <a:picLocks noChangeAspect="1"/>
          </p:cNvPicPr>
          <p:nvPr/>
        </p:nvPicPr>
        <p:blipFill>
          <a:blip r:embed="rId3"/>
          <a:stretch>
            <a:fillRect/>
          </a:stretch>
        </p:blipFill>
        <p:spPr>
          <a:xfrm>
            <a:off x="643467" y="1029886"/>
            <a:ext cx="10905066" cy="4798228"/>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2020 Lisa Rushing</a:t>
            </a:r>
          </a:p>
        </p:txBody>
      </p:sp>
    </p:spTree>
    <p:extLst>
      <p:ext uri="{BB962C8B-B14F-4D97-AF65-F5344CB8AC3E}">
        <p14:creationId xmlns:p14="http://schemas.microsoft.com/office/powerpoint/2010/main" val="2558792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88810AC0-AADC-462F-A644-EB13C0F0DDCB}"/>
              </a:ext>
            </a:extLst>
          </p:cNvPr>
          <p:cNvPicPr>
            <a:picLocks noChangeAspect="1"/>
          </p:cNvPicPr>
          <p:nvPr/>
        </p:nvPicPr>
        <p:blipFill>
          <a:blip r:embed="rId3"/>
          <a:stretch>
            <a:fillRect/>
          </a:stretch>
        </p:blipFill>
        <p:spPr>
          <a:xfrm>
            <a:off x="643467" y="1138937"/>
            <a:ext cx="10905066" cy="4580126"/>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2020 Lisa Rushing</a:t>
            </a:r>
          </a:p>
        </p:txBody>
      </p:sp>
    </p:spTree>
    <p:extLst>
      <p:ext uri="{BB962C8B-B14F-4D97-AF65-F5344CB8AC3E}">
        <p14:creationId xmlns:p14="http://schemas.microsoft.com/office/powerpoint/2010/main" val="14646534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77</Words>
  <Application>Microsoft Office PowerPoint</Application>
  <PresentationFormat>Widescreen</PresentationFormat>
  <Paragraphs>15</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2021-01-01T01:58:35Z</dcterms:created>
  <dcterms:modified xsi:type="dcterms:W3CDTF">2021-01-01T01:59:11Z</dcterms:modified>
</cp:coreProperties>
</file>