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5"/>
  </p:notesMasterIdLst>
  <p:handoutMasterIdLst>
    <p:handoutMasterId r:id="rId16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5" r:id="rId8"/>
    <p:sldId id="263" r:id="rId9"/>
    <p:sldId id="264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2449" autoAdjust="0"/>
  </p:normalViewPr>
  <p:slideViewPr>
    <p:cSldViewPr snapToGrid="0" showGuides="1">
      <p:cViewPr varScale="1">
        <p:scale>
          <a:sx n="66" d="100"/>
          <a:sy n="66" d="100"/>
        </p:scale>
        <p:origin x="19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A2373029-7C47-4CF4-9F4B-627432214980}"/>
    <pc:docChg chg="custSel mod modSld">
      <pc:chgData name="Sarah Gothard" userId="0e53f415fda5f162" providerId="LiveId" clId="{A2373029-7C47-4CF4-9F4B-627432214980}" dt="2019-11-11T14:53:09.086" v="12" actId="26606"/>
      <pc:docMkLst>
        <pc:docMk/>
      </pc:docMkLst>
      <pc:sldChg chg="addSp modSp mod setBg">
        <pc:chgData name="Sarah Gothard" userId="0e53f415fda5f162" providerId="LiveId" clId="{A2373029-7C47-4CF4-9F4B-627432214980}" dt="2019-11-11T14:52:23.255" v="0" actId="26606"/>
        <pc:sldMkLst>
          <pc:docMk/>
          <pc:sldMk cId="2211167003" sldId="257"/>
        </pc:sldMkLst>
        <pc:spChg chg="mod ord">
          <ac:chgData name="Sarah Gothard" userId="0e53f415fda5f162" providerId="LiveId" clId="{A2373029-7C47-4CF4-9F4B-627432214980}" dt="2019-11-11T14:52:23.255" v="0" actId="26606"/>
          <ac:spMkLst>
            <pc:docMk/>
            <pc:sldMk cId="2211167003" sldId="257"/>
            <ac:spMk id="5" creationId="{B35277B3-F2AB-47E8-A410-E4DFF7CB251C}"/>
          </ac:spMkLst>
        </pc:spChg>
        <pc:spChg chg="add">
          <ac:chgData name="Sarah Gothard" userId="0e53f415fda5f162" providerId="LiveId" clId="{A2373029-7C47-4CF4-9F4B-627432214980}" dt="2019-11-11T14:52:23.255" v="0" actId="26606"/>
          <ac:spMkLst>
            <pc:docMk/>
            <pc:sldMk cId="2211167003" sldId="257"/>
            <ac:spMk id="10" creationId="{32BC26D8-82FB-445E-AA49-62A77D7C1EE0}"/>
          </ac:spMkLst>
        </pc:spChg>
        <pc:spChg chg="add">
          <ac:chgData name="Sarah Gothard" userId="0e53f415fda5f162" providerId="LiveId" clId="{A2373029-7C47-4CF4-9F4B-627432214980}" dt="2019-11-11T14:52:23.255" v="0" actId="26606"/>
          <ac:spMkLst>
            <pc:docMk/>
            <pc:sldMk cId="2211167003" sldId="257"/>
            <ac:spMk id="12" creationId="{CB44330D-EA18-4254-AA95-EB49948539B8}"/>
          </ac:spMkLst>
        </pc:spChg>
        <pc:picChg chg="mod">
          <ac:chgData name="Sarah Gothard" userId="0e53f415fda5f162" providerId="LiveId" clId="{A2373029-7C47-4CF4-9F4B-627432214980}" dt="2019-11-11T14:52:23.255" v="0" actId="26606"/>
          <ac:picMkLst>
            <pc:docMk/>
            <pc:sldMk cId="2211167003" sldId="257"/>
            <ac:picMk id="2" creationId="{95949572-5CE7-40A2-BB99-68F5E8CE60A3}"/>
          </ac:picMkLst>
        </pc:picChg>
      </pc:sldChg>
      <pc:sldChg chg="addSp modSp mod setBg">
        <pc:chgData name="Sarah Gothard" userId="0e53f415fda5f162" providerId="LiveId" clId="{A2373029-7C47-4CF4-9F4B-627432214980}" dt="2019-11-11T14:52:25.817" v="1" actId="26606"/>
        <pc:sldMkLst>
          <pc:docMk/>
          <pc:sldMk cId="1867906097" sldId="258"/>
        </pc:sldMkLst>
        <pc:spChg chg="mod ord">
          <ac:chgData name="Sarah Gothard" userId="0e53f415fda5f162" providerId="LiveId" clId="{A2373029-7C47-4CF4-9F4B-627432214980}" dt="2019-11-11T14:52:25.817" v="1" actId="26606"/>
          <ac:spMkLst>
            <pc:docMk/>
            <pc:sldMk cId="1867906097" sldId="258"/>
            <ac:spMk id="4" creationId="{8AB13FB5-5B2A-450D-B663-A034D09E149D}"/>
          </ac:spMkLst>
        </pc:spChg>
        <pc:spChg chg="add">
          <ac:chgData name="Sarah Gothard" userId="0e53f415fda5f162" providerId="LiveId" clId="{A2373029-7C47-4CF4-9F4B-627432214980}" dt="2019-11-11T14:52:25.817" v="1" actId="26606"/>
          <ac:spMkLst>
            <pc:docMk/>
            <pc:sldMk cId="1867906097" sldId="258"/>
            <ac:spMk id="9" creationId="{32BC26D8-82FB-445E-AA49-62A77D7C1EE0}"/>
          </ac:spMkLst>
        </pc:spChg>
        <pc:spChg chg="add">
          <ac:chgData name="Sarah Gothard" userId="0e53f415fda5f162" providerId="LiveId" clId="{A2373029-7C47-4CF4-9F4B-627432214980}" dt="2019-11-11T14:52:25.817" v="1" actId="26606"/>
          <ac:spMkLst>
            <pc:docMk/>
            <pc:sldMk cId="1867906097" sldId="258"/>
            <ac:spMk id="11" creationId="{CB44330D-EA18-4254-AA95-EB49948539B8}"/>
          </ac:spMkLst>
        </pc:spChg>
        <pc:picChg chg="mod">
          <ac:chgData name="Sarah Gothard" userId="0e53f415fda5f162" providerId="LiveId" clId="{A2373029-7C47-4CF4-9F4B-627432214980}" dt="2019-11-11T14:52:25.817" v="1" actId="26606"/>
          <ac:picMkLst>
            <pc:docMk/>
            <pc:sldMk cId="1867906097" sldId="258"/>
            <ac:picMk id="3" creationId="{047C2481-EF52-4BB1-B7E5-70FE26C46EBA}"/>
          </ac:picMkLst>
        </pc:picChg>
      </pc:sldChg>
      <pc:sldChg chg="addSp modSp mod setBg">
        <pc:chgData name="Sarah Gothard" userId="0e53f415fda5f162" providerId="LiveId" clId="{A2373029-7C47-4CF4-9F4B-627432214980}" dt="2019-11-11T14:52:28.354" v="2" actId="26606"/>
        <pc:sldMkLst>
          <pc:docMk/>
          <pc:sldMk cId="2786363480" sldId="259"/>
        </pc:sldMkLst>
        <pc:spChg chg="mod ord">
          <ac:chgData name="Sarah Gothard" userId="0e53f415fda5f162" providerId="LiveId" clId="{A2373029-7C47-4CF4-9F4B-627432214980}" dt="2019-11-11T14:52:28.354" v="2" actId="26606"/>
          <ac:spMkLst>
            <pc:docMk/>
            <pc:sldMk cId="2786363480" sldId="259"/>
            <ac:spMk id="4" creationId="{8AB13FB5-5B2A-450D-B663-A034D09E149D}"/>
          </ac:spMkLst>
        </pc:spChg>
        <pc:spChg chg="add">
          <ac:chgData name="Sarah Gothard" userId="0e53f415fda5f162" providerId="LiveId" clId="{A2373029-7C47-4CF4-9F4B-627432214980}" dt="2019-11-11T14:52:28.354" v="2" actId="26606"/>
          <ac:spMkLst>
            <pc:docMk/>
            <pc:sldMk cId="2786363480" sldId="259"/>
            <ac:spMk id="9" creationId="{32BC26D8-82FB-445E-AA49-62A77D7C1EE0}"/>
          </ac:spMkLst>
        </pc:spChg>
        <pc:spChg chg="add">
          <ac:chgData name="Sarah Gothard" userId="0e53f415fda5f162" providerId="LiveId" clId="{A2373029-7C47-4CF4-9F4B-627432214980}" dt="2019-11-11T14:52:28.354" v="2" actId="26606"/>
          <ac:spMkLst>
            <pc:docMk/>
            <pc:sldMk cId="2786363480" sldId="259"/>
            <ac:spMk id="11" creationId="{CB44330D-EA18-4254-AA95-EB49948539B8}"/>
          </ac:spMkLst>
        </pc:spChg>
        <pc:picChg chg="mod">
          <ac:chgData name="Sarah Gothard" userId="0e53f415fda5f162" providerId="LiveId" clId="{A2373029-7C47-4CF4-9F4B-627432214980}" dt="2019-11-11T14:52:28.354" v="2" actId="26606"/>
          <ac:picMkLst>
            <pc:docMk/>
            <pc:sldMk cId="2786363480" sldId="259"/>
            <ac:picMk id="2" creationId="{6D2800E1-7D7D-4F42-AA08-468D032EF957}"/>
          </ac:picMkLst>
        </pc:picChg>
      </pc:sldChg>
      <pc:sldChg chg="addSp modSp mod setBg">
        <pc:chgData name="Sarah Gothard" userId="0e53f415fda5f162" providerId="LiveId" clId="{A2373029-7C47-4CF4-9F4B-627432214980}" dt="2019-11-11T14:52:30.557" v="3" actId="26606"/>
        <pc:sldMkLst>
          <pc:docMk/>
          <pc:sldMk cId="862580581" sldId="260"/>
        </pc:sldMkLst>
        <pc:spChg chg="mod ord">
          <ac:chgData name="Sarah Gothard" userId="0e53f415fda5f162" providerId="LiveId" clId="{A2373029-7C47-4CF4-9F4B-627432214980}" dt="2019-11-11T14:52:30.557" v="3" actId="26606"/>
          <ac:spMkLst>
            <pc:docMk/>
            <pc:sldMk cId="862580581" sldId="260"/>
            <ac:spMk id="4" creationId="{8AB13FB5-5B2A-450D-B663-A034D09E149D}"/>
          </ac:spMkLst>
        </pc:spChg>
        <pc:spChg chg="add">
          <ac:chgData name="Sarah Gothard" userId="0e53f415fda5f162" providerId="LiveId" clId="{A2373029-7C47-4CF4-9F4B-627432214980}" dt="2019-11-11T14:52:30.557" v="3" actId="26606"/>
          <ac:spMkLst>
            <pc:docMk/>
            <pc:sldMk cId="862580581" sldId="260"/>
            <ac:spMk id="9" creationId="{32BC26D8-82FB-445E-AA49-62A77D7C1EE0}"/>
          </ac:spMkLst>
        </pc:spChg>
        <pc:spChg chg="add">
          <ac:chgData name="Sarah Gothard" userId="0e53f415fda5f162" providerId="LiveId" clId="{A2373029-7C47-4CF4-9F4B-627432214980}" dt="2019-11-11T14:52:30.557" v="3" actId="26606"/>
          <ac:spMkLst>
            <pc:docMk/>
            <pc:sldMk cId="862580581" sldId="260"/>
            <ac:spMk id="11" creationId="{CB44330D-EA18-4254-AA95-EB49948539B8}"/>
          </ac:spMkLst>
        </pc:spChg>
        <pc:picChg chg="mod">
          <ac:chgData name="Sarah Gothard" userId="0e53f415fda5f162" providerId="LiveId" clId="{A2373029-7C47-4CF4-9F4B-627432214980}" dt="2019-11-11T14:52:30.557" v="3" actId="26606"/>
          <ac:picMkLst>
            <pc:docMk/>
            <pc:sldMk cId="862580581" sldId="260"/>
            <ac:picMk id="2" creationId="{26594B82-213A-4A5C-AEF5-FDCCECCAB9B8}"/>
          </ac:picMkLst>
        </pc:picChg>
      </pc:sldChg>
      <pc:sldChg chg="addSp modSp mod setBg">
        <pc:chgData name="Sarah Gothard" userId="0e53f415fda5f162" providerId="LiveId" clId="{A2373029-7C47-4CF4-9F4B-627432214980}" dt="2019-11-11T14:52:32.900" v="4" actId="26606"/>
        <pc:sldMkLst>
          <pc:docMk/>
          <pc:sldMk cId="84492701" sldId="261"/>
        </pc:sldMkLst>
        <pc:spChg chg="mod ord">
          <ac:chgData name="Sarah Gothard" userId="0e53f415fda5f162" providerId="LiveId" clId="{A2373029-7C47-4CF4-9F4B-627432214980}" dt="2019-11-11T14:52:32.900" v="4" actId="26606"/>
          <ac:spMkLst>
            <pc:docMk/>
            <pc:sldMk cId="84492701" sldId="261"/>
            <ac:spMk id="4" creationId="{8AB13FB5-5B2A-450D-B663-A034D09E149D}"/>
          </ac:spMkLst>
        </pc:spChg>
        <pc:spChg chg="add">
          <ac:chgData name="Sarah Gothard" userId="0e53f415fda5f162" providerId="LiveId" clId="{A2373029-7C47-4CF4-9F4B-627432214980}" dt="2019-11-11T14:52:32.900" v="4" actId="26606"/>
          <ac:spMkLst>
            <pc:docMk/>
            <pc:sldMk cId="84492701" sldId="261"/>
            <ac:spMk id="9" creationId="{32BC26D8-82FB-445E-AA49-62A77D7C1EE0}"/>
          </ac:spMkLst>
        </pc:spChg>
        <pc:spChg chg="add">
          <ac:chgData name="Sarah Gothard" userId="0e53f415fda5f162" providerId="LiveId" clId="{A2373029-7C47-4CF4-9F4B-627432214980}" dt="2019-11-11T14:52:32.900" v="4" actId="26606"/>
          <ac:spMkLst>
            <pc:docMk/>
            <pc:sldMk cId="84492701" sldId="261"/>
            <ac:spMk id="11" creationId="{CB44330D-EA18-4254-AA95-EB49948539B8}"/>
          </ac:spMkLst>
        </pc:spChg>
        <pc:picChg chg="mod">
          <ac:chgData name="Sarah Gothard" userId="0e53f415fda5f162" providerId="LiveId" clId="{A2373029-7C47-4CF4-9F4B-627432214980}" dt="2019-11-11T14:52:32.900" v="4" actId="26606"/>
          <ac:picMkLst>
            <pc:docMk/>
            <pc:sldMk cId="84492701" sldId="261"/>
            <ac:picMk id="2" creationId="{5E282D33-B2C1-49DA-95BC-59F54D437348}"/>
          </ac:picMkLst>
        </pc:picChg>
      </pc:sldChg>
      <pc:sldChg chg="addSp modSp mod setBg">
        <pc:chgData name="Sarah Gothard" userId="0e53f415fda5f162" providerId="LiveId" clId="{A2373029-7C47-4CF4-9F4B-627432214980}" dt="2019-11-11T14:52:37.344" v="5" actId="26606"/>
        <pc:sldMkLst>
          <pc:docMk/>
          <pc:sldMk cId="2381034698" sldId="262"/>
        </pc:sldMkLst>
        <pc:spChg chg="mod ord">
          <ac:chgData name="Sarah Gothard" userId="0e53f415fda5f162" providerId="LiveId" clId="{A2373029-7C47-4CF4-9F4B-627432214980}" dt="2019-11-11T14:52:37.344" v="5" actId="26606"/>
          <ac:spMkLst>
            <pc:docMk/>
            <pc:sldMk cId="2381034698" sldId="262"/>
            <ac:spMk id="4" creationId="{8AB13FB5-5B2A-450D-B663-A034D09E149D}"/>
          </ac:spMkLst>
        </pc:spChg>
        <pc:spChg chg="add">
          <ac:chgData name="Sarah Gothard" userId="0e53f415fda5f162" providerId="LiveId" clId="{A2373029-7C47-4CF4-9F4B-627432214980}" dt="2019-11-11T14:52:37.344" v="5" actId="26606"/>
          <ac:spMkLst>
            <pc:docMk/>
            <pc:sldMk cId="2381034698" sldId="262"/>
            <ac:spMk id="9" creationId="{32BC26D8-82FB-445E-AA49-62A77D7C1EE0}"/>
          </ac:spMkLst>
        </pc:spChg>
        <pc:spChg chg="add">
          <ac:chgData name="Sarah Gothard" userId="0e53f415fda5f162" providerId="LiveId" clId="{A2373029-7C47-4CF4-9F4B-627432214980}" dt="2019-11-11T14:52:37.344" v="5" actId="26606"/>
          <ac:spMkLst>
            <pc:docMk/>
            <pc:sldMk cId="2381034698" sldId="262"/>
            <ac:spMk id="11" creationId="{CB44330D-EA18-4254-AA95-EB49948539B8}"/>
          </ac:spMkLst>
        </pc:spChg>
        <pc:picChg chg="mod">
          <ac:chgData name="Sarah Gothard" userId="0e53f415fda5f162" providerId="LiveId" clId="{A2373029-7C47-4CF4-9F4B-627432214980}" dt="2019-11-11T14:52:37.344" v="5" actId="26606"/>
          <ac:picMkLst>
            <pc:docMk/>
            <pc:sldMk cId="2381034698" sldId="262"/>
            <ac:picMk id="2" creationId="{0BF03C89-CB21-4AC7-92F4-2CDCFEF66A96}"/>
          </ac:picMkLst>
        </pc:picChg>
      </pc:sldChg>
      <pc:sldChg chg="addSp modSp mod setBg">
        <pc:chgData name="Sarah Gothard" userId="0e53f415fda5f162" providerId="LiveId" clId="{A2373029-7C47-4CF4-9F4B-627432214980}" dt="2019-11-11T14:52:42.913" v="7" actId="26606"/>
        <pc:sldMkLst>
          <pc:docMk/>
          <pc:sldMk cId="2668069089" sldId="263"/>
        </pc:sldMkLst>
        <pc:spChg chg="mod ord">
          <ac:chgData name="Sarah Gothard" userId="0e53f415fda5f162" providerId="LiveId" clId="{A2373029-7C47-4CF4-9F4B-627432214980}" dt="2019-11-11T14:52:42.913" v="7" actId="26606"/>
          <ac:spMkLst>
            <pc:docMk/>
            <pc:sldMk cId="2668069089" sldId="263"/>
            <ac:spMk id="4" creationId="{8AB13FB5-5B2A-450D-B663-A034D09E149D}"/>
          </ac:spMkLst>
        </pc:spChg>
        <pc:spChg chg="add">
          <ac:chgData name="Sarah Gothard" userId="0e53f415fda5f162" providerId="LiveId" clId="{A2373029-7C47-4CF4-9F4B-627432214980}" dt="2019-11-11T14:52:42.913" v="7" actId="26606"/>
          <ac:spMkLst>
            <pc:docMk/>
            <pc:sldMk cId="2668069089" sldId="263"/>
            <ac:spMk id="9" creationId="{32BC26D8-82FB-445E-AA49-62A77D7C1EE0}"/>
          </ac:spMkLst>
        </pc:spChg>
        <pc:spChg chg="add">
          <ac:chgData name="Sarah Gothard" userId="0e53f415fda5f162" providerId="LiveId" clId="{A2373029-7C47-4CF4-9F4B-627432214980}" dt="2019-11-11T14:52:42.913" v="7" actId="26606"/>
          <ac:spMkLst>
            <pc:docMk/>
            <pc:sldMk cId="2668069089" sldId="263"/>
            <ac:spMk id="11" creationId="{CB44330D-EA18-4254-AA95-EB49948539B8}"/>
          </ac:spMkLst>
        </pc:spChg>
        <pc:picChg chg="mod">
          <ac:chgData name="Sarah Gothard" userId="0e53f415fda5f162" providerId="LiveId" clId="{A2373029-7C47-4CF4-9F4B-627432214980}" dt="2019-11-11T14:52:42.913" v="7" actId="26606"/>
          <ac:picMkLst>
            <pc:docMk/>
            <pc:sldMk cId="2668069089" sldId="263"/>
            <ac:picMk id="2" creationId="{2CFCA033-B79A-44BB-8330-1DE8077A5A49}"/>
          </ac:picMkLst>
        </pc:picChg>
      </pc:sldChg>
      <pc:sldChg chg="addSp modSp mod setBg">
        <pc:chgData name="Sarah Gothard" userId="0e53f415fda5f162" providerId="LiveId" clId="{A2373029-7C47-4CF4-9F4B-627432214980}" dt="2019-11-11T14:52:48.211" v="8" actId="26606"/>
        <pc:sldMkLst>
          <pc:docMk/>
          <pc:sldMk cId="1558238641" sldId="264"/>
        </pc:sldMkLst>
        <pc:spChg chg="mod ord">
          <ac:chgData name="Sarah Gothard" userId="0e53f415fda5f162" providerId="LiveId" clId="{A2373029-7C47-4CF4-9F4B-627432214980}" dt="2019-11-11T14:52:48.211" v="8" actId="26606"/>
          <ac:spMkLst>
            <pc:docMk/>
            <pc:sldMk cId="1558238641" sldId="264"/>
            <ac:spMk id="4" creationId="{8AB13FB5-5B2A-450D-B663-A034D09E149D}"/>
          </ac:spMkLst>
        </pc:spChg>
        <pc:spChg chg="add">
          <ac:chgData name="Sarah Gothard" userId="0e53f415fda5f162" providerId="LiveId" clId="{A2373029-7C47-4CF4-9F4B-627432214980}" dt="2019-11-11T14:52:48.211" v="8" actId="26606"/>
          <ac:spMkLst>
            <pc:docMk/>
            <pc:sldMk cId="1558238641" sldId="264"/>
            <ac:spMk id="9" creationId="{32BC26D8-82FB-445E-AA49-62A77D7C1EE0}"/>
          </ac:spMkLst>
        </pc:spChg>
        <pc:spChg chg="add">
          <ac:chgData name="Sarah Gothard" userId="0e53f415fda5f162" providerId="LiveId" clId="{A2373029-7C47-4CF4-9F4B-627432214980}" dt="2019-11-11T14:52:48.211" v="8" actId="26606"/>
          <ac:spMkLst>
            <pc:docMk/>
            <pc:sldMk cId="1558238641" sldId="264"/>
            <ac:spMk id="11" creationId="{CB44330D-EA18-4254-AA95-EB49948539B8}"/>
          </ac:spMkLst>
        </pc:spChg>
        <pc:picChg chg="mod">
          <ac:chgData name="Sarah Gothard" userId="0e53f415fda5f162" providerId="LiveId" clId="{A2373029-7C47-4CF4-9F4B-627432214980}" dt="2019-11-11T14:52:48.211" v="8" actId="26606"/>
          <ac:picMkLst>
            <pc:docMk/>
            <pc:sldMk cId="1558238641" sldId="264"/>
            <ac:picMk id="2" creationId="{D0FE121F-6D64-45B1-9FF1-DAE060510621}"/>
          </ac:picMkLst>
        </pc:picChg>
      </pc:sldChg>
      <pc:sldChg chg="addSp modSp mod setBg">
        <pc:chgData name="Sarah Gothard" userId="0e53f415fda5f162" providerId="LiveId" clId="{A2373029-7C47-4CF4-9F4B-627432214980}" dt="2019-11-11T14:52:40.756" v="6" actId="26606"/>
        <pc:sldMkLst>
          <pc:docMk/>
          <pc:sldMk cId="2515627218" sldId="265"/>
        </pc:sldMkLst>
        <pc:spChg chg="mod ord">
          <ac:chgData name="Sarah Gothard" userId="0e53f415fda5f162" providerId="LiveId" clId="{A2373029-7C47-4CF4-9F4B-627432214980}" dt="2019-11-11T14:52:40.756" v="6" actId="26606"/>
          <ac:spMkLst>
            <pc:docMk/>
            <pc:sldMk cId="2515627218" sldId="265"/>
            <ac:spMk id="4" creationId="{8AB13FB5-5B2A-450D-B663-A034D09E149D}"/>
          </ac:spMkLst>
        </pc:spChg>
        <pc:spChg chg="add">
          <ac:chgData name="Sarah Gothard" userId="0e53f415fda5f162" providerId="LiveId" clId="{A2373029-7C47-4CF4-9F4B-627432214980}" dt="2019-11-11T14:52:40.756" v="6" actId="26606"/>
          <ac:spMkLst>
            <pc:docMk/>
            <pc:sldMk cId="2515627218" sldId="265"/>
            <ac:spMk id="9" creationId="{32BC26D8-82FB-445E-AA49-62A77D7C1EE0}"/>
          </ac:spMkLst>
        </pc:spChg>
        <pc:spChg chg="add">
          <ac:chgData name="Sarah Gothard" userId="0e53f415fda5f162" providerId="LiveId" clId="{A2373029-7C47-4CF4-9F4B-627432214980}" dt="2019-11-11T14:52:40.756" v="6" actId="26606"/>
          <ac:spMkLst>
            <pc:docMk/>
            <pc:sldMk cId="2515627218" sldId="265"/>
            <ac:spMk id="11" creationId="{CB44330D-EA18-4254-AA95-EB49948539B8}"/>
          </ac:spMkLst>
        </pc:spChg>
        <pc:picChg chg="mod">
          <ac:chgData name="Sarah Gothard" userId="0e53f415fda5f162" providerId="LiveId" clId="{A2373029-7C47-4CF4-9F4B-627432214980}" dt="2019-11-11T14:52:40.756" v="6" actId="26606"/>
          <ac:picMkLst>
            <pc:docMk/>
            <pc:sldMk cId="2515627218" sldId="265"/>
            <ac:picMk id="2" creationId="{26594B82-213A-4A5C-AEF5-FDCCECCAB9B8}"/>
          </ac:picMkLst>
        </pc:picChg>
      </pc:sldChg>
      <pc:sldChg chg="addSp modSp mod setBg">
        <pc:chgData name="Sarah Gothard" userId="0e53f415fda5f162" providerId="LiveId" clId="{A2373029-7C47-4CF4-9F4B-627432214980}" dt="2019-11-11T14:52:53.408" v="9" actId="26606"/>
        <pc:sldMkLst>
          <pc:docMk/>
          <pc:sldMk cId="595160324" sldId="266"/>
        </pc:sldMkLst>
        <pc:spChg chg="mod ord">
          <ac:chgData name="Sarah Gothard" userId="0e53f415fda5f162" providerId="LiveId" clId="{A2373029-7C47-4CF4-9F4B-627432214980}" dt="2019-11-11T14:52:53.408" v="9" actId="26606"/>
          <ac:spMkLst>
            <pc:docMk/>
            <pc:sldMk cId="595160324" sldId="266"/>
            <ac:spMk id="4" creationId="{8AB13FB5-5B2A-450D-B663-A034D09E149D}"/>
          </ac:spMkLst>
        </pc:spChg>
        <pc:spChg chg="add">
          <ac:chgData name="Sarah Gothard" userId="0e53f415fda5f162" providerId="LiveId" clId="{A2373029-7C47-4CF4-9F4B-627432214980}" dt="2019-11-11T14:52:53.408" v="9" actId="26606"/>
          <ac:spMkLst>
            <pc:docMk/>
            <pc:sldMk cId="595160324" sldId="266"/>
            <ac:spMk id="9" creationId="{32BC26D8-82FB-445E-AA49-62A77D7C1EE0}"/>
          </ac:spMkLst>
        </pc:spChg>
        <pc:spChg chg="add">
          <ac:chgData name="Sarah Gothard" userId="0e53f415fda5f162" providerId="LiveId" clId="{A2373029-7C47-4CF4-9F4B-627432214980}" dt="2019-11-11T14:52:53.408" v="9" actId="26606"/>
          <ac:spMkLst>
            <pc:docMk/>
            <pc:sldMk cId="595160324" sldId="266"/>
            <ac:spMk id="11" creationId="{CB44330D-EA18-4254-AA95-EB49948539B8}"/>
          </ac:spMkLst>
        </pc:spChg>
        <pc:picChg chg="mod">
          <ac:chgData name="Sarah Gothard" userId="0e53f415fda5f162" providerId="LiveId" clId="{A2373029-7C47-4CF4-9F4B-627432214980}" dt="2019-11-11T14:52:53.408" v="9" actId="26606"/>
          <ac:picMkLst>
            <pc:docMk/>
            <pc:sldMk cId="595160324" sldId="266"/>
            <ac:picMk id="2" creationId="{26594B82-213A-4A5C-AEF5-FDCCECCAB9B8}"/>
          </ac:picMkLst>
        </pc:picChg>
      </pc:sldChg>
      <pc:sldChg chg="addSp modSp mod setBg">
        <pc:chgData name="Sarah Gothard" userId="0e53f415fda5f162" providerId="LiveId" clId="{A2373029-7C47-4CF4-9F4B-627432214980}" dt="2019-11-11T14:53:01.475" v="10" actId="26606"/>
        <pc:sldMkLst>
          <pc:docMk/>
          <pc:sldMk cId="1981829745" sldId="267"/>
        </pc:sldMkLst>
        <pc:spChg chg="mod ord">
          <ac:chgData name="Sarah Gothard" userId="0e53f415fda5f162" providerId="LiveId" clId="{A2373029-7C47-4CF4-9F4B-627432214980}" dt="2019-11-11T14:53:01.475" v="10" actId="26606"/>
          <ac:spMkLst>
            <pc:docMk/>
            <pc:sldMk cId="1981829745" sldId="267"/>
            <ac:spMk id="4" creationId="{8AB13FB5-5B2A-450D-B663-A034D09E149D}"/>
          </ac:spMkLst>
        </pc:spChg>
        <pc:spChg chg="add">
          <ac:chgData name="Sarah Gothard" userId="0e53f415fda5f162" providerId="LiveId" clId="{A2373029-7C47-4CF4-9F4B-627432214980}" dt="2019-11-11T14:53:01.475" v="10" actId="26606"/>
          <ac:spMkLst>
            <pc:docMk/>
            <pc:sldMk cId="1981829745" sldId="267"/>
            <ac:spMk id="9" creationId="{32BC26D8-82FB-445E-AA49-62A77D7C1EE0}"/>
          </ac:spMkLst>
        </pc:spChg>
        <pc:spChg chg="add">
          <ac:chgData name="Sarah Gothard" userId="0e53f415fda5f162" providerId="LiveId" clId="{A2373029-7C47-4CF4-9F4B-627432214980}" dt="2019-11-11T14:53:01.475" v="10" actId="26606"/>
          <ac:spMkLst>
            <pc:docMk/>
            <pc:sldMk cId="1981829745" sldId="267"/>
            <ac:spMk id="11" creationId="{CB44330D-EA18-4254-AA95-EB49948539B8}"/>
          </ac:spMkLst>
        </pc:spChg>
        <pc:picChg chg="mod">
          <ac:chgData name="Sarah Gothard" userId="0e53f415fda5f162" providerId="LiveId" clId="{A2373029-7C47-4CF4-9F4B-627432214980}" dt="2019-11-11T14:53:01.475" v="10" actId="26606"/>
          <ac:picMkLst>
            <pc:docMk/>
            <pc:sldMk cId="1981829745" sldId="267"/>
            <ac:picMk id="2" creationId="{15A4E140-A151-4673-8DA7-615F349E15A1}"/>
          </ac:picMkLst>
        </pc:picChg>
      </pc:sldChg>
      <pc:sldChg chg="addSp modSp mod setBg">
        <pc:chgData name="Sarah Gothard" userId="0e53f415fda5f162" providerId="LiveId" clId="{A2373029-7C47-4CF4-9F4B-627432214980}" dt="2019-11-11T14:53:05.968" v="11" actId="26606"/>
        <pc:sldMkLst>
          <pc:docMk/>
          <pc:sldMk cId="3683972075" sldId="268"/>
        </pc:sldMkLst>
        <pc:spChg chg="mod ord">
          <ac:chgData name="Sarah Gothard" userId="0e53f415fda5f162" providerId="LiveId" clId="{A2373029-7C47-4CF4-9F4B-627432214980}" dt="2019-11-11T14:53:05.968" v="11" actId="26606"/>
          <ac:spMkLst>
            <pc:docMk/>
            <pc:sldMk cId="3683972075" sldId="268"/>
            <ac:spMk id="4" creationId="{8AB13FB5-5B2A-450D-B663-A034D09E149D}"/>
          </ac:spMkLst>
        </pc:spChg>
        <pc:spChg chg="add">
          <ac:chgData name="Sarah Gothard" userId="0e53f415fda5f162" providerId="LiveId" clId="{A2373029-7C47-4CF4-9F4B-627432214980}" dt="2019-11-11T14:53:05.968" v="11" actId="26606"/>
          <ac:spMkLst>
            <pc:docMk/>
            <pc:sldMk cId="3683972075" sldId="268"/>
            <ac:spMk id="9" creationId="{32BC26D8-82FB-445E-AA49-62A77D7C1EE0}"/>
          </ac:spMkLst>
        </pc:spChg>
        <pc:spChg chg="add">
          <ac:chgData name="Sarah Gothard" userId="0e53f415fda5f162" providerId="LiveId" clId="{A2373029-7C47-4CF4-9F4B-627432214980}" dt="2019-11-11T14:53:05.968" v="11" actId="26606"/>
          <ac:spMkLst>
            <pc:docMk/>
            <pc:sldMk cId="3683972075" sldId="268"/>
            <ac:spMk id="11" creationId="{CB44330D-EA18-4254-AA95-EB49948539B8}"/>
          </ac:spMkLst>
        </pc:spChg>
        <pc:picChg chg="mod">
          <ac:chgData name="Sarah Gothard" userId="0e53f415fda5f162" providerId="LiveId" clId="{A2373029-7C47-4CF4-9F4B-627432214980}" dt="2019-11-11T14:53:05.968" v="11" actId="26606"/>
          <ac:picMkLst>
            <pc:docMk/>
            <pc:sldMk cId="3683972075" sldId="268"/>
            <ac:picMk id="2" creationId="{0376B7A2-E358-46B6-B2CA-0F5F6AFAE0B0}"/>
          </ac:picMkLst>
        </pc:picChg>
      </pc:sldChg>
      <pc:sldChg chg="addSp modSp mod setBg">
        <pc:chgData name="Sarah Gothard" userId="0e53f415fda5f162" providerId="LiveId" clId="{A2373029-7C47-4CF4-9F4B-627432214980}" dt="2019-11-11T14:53:09.086" v="12" actId="26606"/>
        <pc:sldMkLst>
          <pc:docMk/>
          <pc:sldMk cId="464694076" sldId="269"/>
        </pc:sldMkLst>
        <pc:spChg chg="mod ord">
          <ac:chgData name="Sarah Gothard" userId="0e53f415fda5f162" providerId="LiveId" clId="{A2373029-7C47-4CF4-9F4B-627432214980}" dt="2019-11-11T14:53:09.086" v="12" actId="26606"/>
          <ac:spMkLst>
            <pc:docMk/>
            <pc:sldMk cId="464694076" sldId="269"/>
            <ac:spMk id="4" creationId="{8AB13FB5-5B2A-450D-B663-A034D09E149D}"/>
          </ac:spMkLst>
        </pc:spChg>
        <pc:spChg chg="add">
          <ac:chgData name="Sarah Gothard" userId="0e53f415fda5f162" providerId="LiveId" clId="{A2373029-7C47-4CF4-9F4B-627432214980}" dt="2019-11-11T14:53:09.086" v="12" actId="26606"/>
          <ac:spMkLst>
            <pc:docMk/>
            <pc:sldMk cId="464694076" sldId="269"/>
            <ac:spMk id="9" creationId="{32BC26D8-82FB-445E-AA49-62A77D7C1EE0}"/>
          </ac:spMkLst>
        </pc:spChg>
        <pc:spChg chg="add">
          <ac:chgData name="Sarah Gothard" userId="0e53f415fda5f162" providerId="LiveId" clId="{A2373029-7C47-4CF4-9F4B-627432214980}" dt="2019-11-11T14:53:09.086" v="12" actId="26606"/>
          <ac:spMkLst>
            <pc:docMk/>
            <pc:sldMk cId="464694076" sldId="269"/>
            <ac:spMk id="11" creationId="{CB44330D-EA18-4254-AA95-EB49948539B8}"/>
          </ac:spMkLst>
        </pc:spChg>
        <pc:picChg chg="mod">
          <ac:chgData name="Sarah Gothard" userId="0e53f415fda5f162" providerId="LiveId" clId="{A2373029-7C47-4CF4-9F4B-627432214980}" dt="2019-11-11T14:53:09.086" v="12" actId="26606"/>
          <ac:picMkLst>
            <pc:docMk/>
            <pc:sldMk cId="464694076" sldId="269"/>
            <ac:picMk id="2" creationId="{26594B82-213A-4A5C-AEF5-FDCCECCAB9B8}"/>
          </ac:picMkLst>
        </pc:picChg>
      </pc:sldChg>
    </pc:docChg>
  </pc:docChgLst>
  <pc:docChgLst>
    <pc:chgData name="Sarah Gothard" userId="0e53f415fda5f162" providerId="LiveId" clId="{A4E0C3EE-DE1C-4A01-8F86-3F0B4F7EE8A1}"/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11/11/2019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355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914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652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1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66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576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11/11/2019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76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11/11/2019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215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11/11/2019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163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456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435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11/11/2019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61012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637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5949572-5CE7-40A2-BB99-68F5E8CE60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11120"/>
            <a:ext cx="10905066" cy="1635760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6594B82-213A-4A5C-AEF5-FDCCECCAB9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98152"/>
            <a:ext cx="10905066" cy="5261695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B13FB5-5B2A-450D-B663-A034D09E1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951603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5A4E140-A151-4673-8DA7-615F349E15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689103"/>
            <a:ext cx="10905066" cy="547979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B13FB5-5B2A-450D-B663-A034D09E1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9818297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376B7A2-E358-46B6-B2CA-0F5F6AFAE0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689103"/>
            <a:ext cx="10905066" cy="547979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B13FB5-5B2A-450D-B663-A034D09E1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6839720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6594B82-213A-4A5C-AEF5-FDCCECCAB9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98152"/>
            <a:ext cx="10905066" cy="5261695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B13FB5-5B2A-450D-B663-A034D09E1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64694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47C2481-EF52-4BB1-B7E5-70FE26C46E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661839"/>
            <a:ext cx="10905066" cy="553432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B13FB5-5B2A-450D-B663-A034D09E1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679060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D2800E1-7D7D-4F42-AA08-468D032EF9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70891"/>
            <a:ext cx="10905066" cy="531621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B13FB5-5B2A-450D-B663-A034D09E1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786363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6594B82-213A-4A5C-AEF5-FDCCECCAB9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98152"/>
            <a:ext cx="10905066" cy="5261695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B13FB5-5B2A-450D-B663-A034D09E1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625805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E282D33-B2C1-49DA-95BC-59F54D4373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689103"/>
            <a:ext cx="10905066" cy="547979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B13FB5-5B2A-450D-B663-A034D09E1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4492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BF03C89-CB21-4AC7-92F4-2CDCFEF66A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648209"/>
            <a:ext cx="10905066" cy="556158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B13FB5-5B2A-450D-B663-A034D09E1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810346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6594B82-213A-4A5C-AEF5-FDCCECCAB9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98152"/>
            <a:ext cx="10905066" cy="5261695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B13FB5-5B2A-450D-B663-A034D09E1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156272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CFCA033-B79A-44BB-8330-1DE8077A5A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675470"/>
            <a:ext cx="10905066" cy="5507059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B13FB5-5B2A-450D-B663-A034D09E1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6680690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0FE121F-6D64-45B1-9FF1-DAE0605106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675470"/>
            <a:ext cx="10905066" cy="5507059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B13FB5-5B2A-450D-B663-A034D09E1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5582386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2019-11-11T14:53:09Z</dcterms:created>
  <dcterms:modified xsi:type="dcterms:W3CDTF">2019-11-11T14:53:10Z</dcterms:modified>
</cp:coreProperties>
</file>