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4"/>
  </p:notesMasterIdLst>
  <p:handoutMasterIdLst>
    <p:handoutMasterId r:id="rId15"/>
  </p:handoutMasterIdLst>
  <p:sldIdLst>
    <p:sldId id="339" r:id="rId3"/>
    <p:sldId id="334" r:id="rId4"/>
    <p:sldId id="340" r:id="rId5"/>
    <p:sldId id="341" r:id="rId6"/>
    <p:sldId id="345" r:id="rId7"/>
    <p:sldId id="346" r:id="rId8"/>
    <p:sldId id="348" r:id="rId9"/>
    <p:sldId id="349" r:id="rId10"/>
    <p:sldId id="347" r:id="rId11"/>
    <p:sldId id="342" r:id="rId12"/>
    <p:sldId id="34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5"/>
            <p14:sldId id="346"/>
            <p14:sldId id="348"/>
            <p14:sldId id="349"/>
            <p14:sldId id="347"/>
            <p14:sldId id="342"/>
            <p14:sldId id="3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450" y="1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C44AD2D-D5B2-B373-35E7-958166BD17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516" y="2055687"/>
            <a:ext cx="11036968" cy="2746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102FD-82C7-614E-C4A2-A21AE84F9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A4188-B7D6-00B1-9871-A722A1554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BAFBC84-AB68-B597-9AF7-B38FC8982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4266"/>
            <a:ext cx="12192000" cy="458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013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BFB28-0FD8-81F9-512F-3109D1F95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F1AEDBC-9F84-1144-9949-33D80D31C4A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57AF3-94F8-3D34-A512-9ABB6CCC7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644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DED9D67-6F9A-6D42-22ED-0C1C3F298A7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4D2E3-FEE4-062C-59B1-FD17457A4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3E294-B94C-6668-8827-DE974206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CA45424-1096-40C1-02A1-F04BF8CC9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5260"/>
            <a:ext cx="12192000" cy="446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694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A7AA5-94DE-682B-F0EC-E2872B7BE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F825104-838A-E520-40BC-C535E181AB8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91613" y="0"/>
            <a:ext cx="1120877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E4F6C8-03FA-0FFC-912A-44604DFC5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1853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7B649-1896-5526-014C-C1F09E9B1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C52C7-06C4-A91B-936F-0110B52E1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5856919-D3AB-6F67-DC53-B575D54F0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8434"/>
            <a:ext cx="12192000" cy="490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026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7E4F-C49F-897F-456A-67C65E8B4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5D4F8-9CE9-4695-0C19-F574E410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D950218-76E9-DC9C-27CD-E0E1EF2A2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79" y="0"/>
            <a:ext cx="114500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68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E0E8F-BAF8-9988-92E9-7B267744D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E162B2-7BE3-66C1-0B08-6B322B6E4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AB6B896-AAFA-B234-CE1D-5AE921775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43674"/>
            <a:ext cx="12192000" cy="497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37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53723-7CDB-FA10-D5B7-1DE33C6D2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D140EE0-DF8E-1EAB-34EF-CEB1EBF520A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32619" y="0"/>
            <a:ext cx="11326761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47C6CC-2199-DC4C-1D72-A1A479225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09903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6C2F4-1BD8-A95C-70F1-B3DE8B40F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F3FCEB3-B40D-4CDC-14E4-7F8BBD3E8B0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85228"/>
            <a:ext cx="12192000" cy="488754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5850BC-4B45-F823-50FA-EAACA96AA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84814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2019-10-21T12:59:19Z</dcterms:created>
  <dcterms:modified xsi:type="dcterms:W3CDTF">2025-12-23T17:54:18Z</dcterms:modified>
</cp:coreProperties>
</file>