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8" r:id="rId2"/>
  </p:sldMasterIdLst>
  <p:notesMasterIdLst>
    <p:notesMasterId r:id="rId12"/>
  </p:notesMasterIdLst>
  <p:handoutMasterIdLst>
    <p:handoutMasterId r:id="rId13"/>
  </p:handoutMasterIdLst>
  <p:sldIdLst>
    <p:sldId id="257" r:id="rId3"/>
    <p:sldId id="334" r:id="rId4"/>
    <p:sldId id="335" r:id="rId5"/>
    <p:sldId id="336" r:id="rId6"/>
    <p:sldId id="341" r:id="rId7"/>
    <p:sldId id="337" r:id="rId8"/>
    <p:sldId id="342" r:id="rId9"/>
    <p:sldId id="338" r:id="rId10"/>
    <p:sldId id="34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92" d="100"/>
          <a:sy n="92" d="100"/>
        </p:scale>
        <p:origin x="5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1679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2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8931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23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70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18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778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6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667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24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46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2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9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10BFB4E-CB3F-6E89-FE22-65673334F9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7090F58-0024-68E2-22B5-7975DA3BE0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1999" cy="676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8525A-E834-99B7-2938-921FF0267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55507E-6A87-A853-8C08-FC189AC79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36C867-9A67-821B-DE3F-D2543B472D1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5884"/>
            <a:ext cx="12192000" cy="659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2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B7BA3-BDE7-2EBA-10C6-36A334D8A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B9A70-8893-597E-C88D-66807395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B131C67-4272-DE31-2FB7-1873B78D84D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230242" cy="672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78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92276-3A59-7D76-A988-BD426ABD5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F6F9C-5FC3-A6AE-32D8-B8A0A88BF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A689703-6D5A-3270-D18A-7588B1FF30A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5884"/>
            <a:ext cx="12192000" cy="659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7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16E93-AD37-99AE-3B39-002CB9EE3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FEF28-2264-9EB8-3C1B-C6F8B6E5B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EBB3405-4A3E-0C52-FE7A-B4C03ECE5D4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214"/>
            <a:ext cx="12192000" cy="6651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5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07BAD-A5C3-2E3F-D1DE-825790437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B90977-CA54-5ACA-6492-1F70F5130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F77B0B2-F048-015C-86D7-0EF76033D94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5884"/>
            <a:ext cx="12192000" cy="659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177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CD482-2EFD-FD2C-926D-5300D0A4E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18EE91-3CD6-47A8-A2CB-FF856A16F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E31C763-4D66-2607-3F7C-9F91897D570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2997" y="0"/>
            <a:ext cx="12166006" cy="666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423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AEF47F-D01C-1F5B-10F5-233E897D5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1B7A7A-8579-0398-4B40-52A8A6A0A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A0194E8-1677-1392-6994-C24560ACB72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35884"/>
            <a:ext cx="12192000" cy="659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745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9</cp:revision>
  <dcterms:created xsi:type="dcterms:W3CDTF">2019-12-31T20:25:24Z</dcterms:created>
  <dcterms:modified xsi:type="dcterms:W3CDTF">2025-11-05T15:56:59Z</dcterms:modified>
</cp:coreProperties>
</file>