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16"/>
  </p:notesMasterIdLst>
  <p:sldIdLst>
    <p:sldId id="339" r:id="rId3"/>
    <p:sldId id="256" r:id="rId4"/>
    <p:sldId id="340" r:id="rId5"/>
    <p:sldId id="341" r:id="rId6"/>
    <p:sldId id="342" r:id="rId7"/>
    <p:sldId id="343" r:id="rId8"/>
    <p:sldId id="344" r:id="rId9"/>
    <p:sldId id="345" r:id="rId10"/>
    <p:sldId id="346" r:id="rId11"/>
    <p:sldId id="347" r:id="rId12"/>
    <p:sldId id="348" r:id="rId13"/>
    <p:sldId id="349" r:id="rId14"/>
    <p:sldId id="350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83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9F8559-CE54-4FCB-85B5-96A0AAD97B56}" type="datetimeFigureOut">
              <a:rPr lang="en-US" smtClean="0"/>
              <a:t>4/25/2026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A154BDF-609C-4BE5-A786-9F4D359DFE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5052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B08103-9D4C-081E-EB05-655417C955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BF6E4A2-D918-C472-ADE5-4F018FA59F2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1479E4E-BB26-8A03-06BB-0CD6C2E9D61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You are welcome to use or modify these PowerPoints as needed. Feel free to change the design or layout to suit your ministry, school, home, or company. </a:t>
            </a:r>
            <a:r>
              <a:rPr lang="en-US"/>
              <a:t>More PowerPoint slides can be found at mobilehymns.org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5C45538-A705-90DA-4DD8-414A768FBCF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87908AF-65BE-457F-9D87-289A548E61F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979076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9BC64A-EF00-4F3F-537E-9CAF4087B61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B91B36D-D100-A76A-DD83-DBDEEB45815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0C0ACA1-6D77-6DAF-6D5A-A97B2CF21B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222A35-7001-47FB-840C-9ED766B257E8}" type="datetimeFigureOut">
              <a:rPr lang="en-US" smtClean="0"/>
              <a:t>4/25/2026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E3BB9B-8CA8-201F-0D64-6ECCA25CCD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20C36AF-EE4C-F28F-E67D-8D1E06F86A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EE5F80-BC48-4341-BF8B-9327704692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41859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FAC465-25FF-E94D-A8EA-31CF2C1C47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059BDE2-91D1-1326-821A-22C0BBCDC38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09A708-ED22-EB9B-B1D1-B605FC9262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222A35-7001-47FB-840C-9ED766B257E8}" type="datetimeFigureOut">
              <a:rPr lang="en-US" smtClean="0"/>
              <a:t>4/25/2026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9C4E70-C763-1B4F-B1B1-DDD55F2E33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5B1FC86-588A-86DB-3396-78DBD1BB2C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EE5F80-BC48-4341-BF8B-9327704692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45213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EAFDA8A-F02C-6FAE-C25E-006267CF72B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E746B86-1376-298F-E49B-B77D9737E39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638E282-CAD0-0D50-7A47-DAD4F82F72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222A35-7001-47FB-840C-9ED766B257E8}" type="datetimeFigureOut">
              <a:rPr lang="en-US" smtClean="0"/>
              <a:t>4/25/2026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3E57D93-84D3-8D1A-8398-B5C0F14730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009A13-FA54-2C00-53F3-5857DF4179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EE5F80-BC48-4341-BF8B-9327704692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881477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15" name="Content Placeholder 14">
            <a:extLst>
              <a:ext uri="{FF2B5EF4-FFF2-40B4-BE49-F238E27FC236}">
                <a16:creationId xmlns:a16="http://schemas.microsoft.com/office/drawing/2014/main" id="{AEC554F0-E5B4-8F41-9B02-A5CC48A928E5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0" y="0"/>
            <a:ext cx="12192000" cy="666591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41571404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114B0A9-0186-497C-8711-C9C8F6415D24}" type="datetime1">
              <a:rPr lang="en-US" smtClean="0"/>
              <a:t>4/25/2026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861169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BD04E42-5CCB-49C6-AB42-6905F6B81218}" type="datetime1">
              <a:rPr lang="en-US" smtClean="0"/>
              <a:t>4/25/2026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11">
            <a:extLst>
              <a:ext uri="{FF2B5EF4-FFF2-40B4-BE49-F238E27FC236}">
                <a16:creationId xmlns:a16="http://schemas.microsoft.com/office/drawing/2014/main" id="{904A3627-209E-6492-FB1E-B61E6DA8ADEF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0" y="0"/>
            <a:ext cx="12192000" cy="666591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62285822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351F73F-7CEA-43BB-A41F-F4B64A7EC9D1}" type="datetime1">
              <a:rPr lang="en-US" smtClean="0"/>
              <a:t>4/25/2026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668053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B4EC99E-6062-4854-93A7-E8427FFD14FA}" type="datetime1">
              <a:rPr lang="en-US" smtClean="0"/>
              <a:t>4/25/2026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375774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267595D-A4DE-4C64-B72E-27955F711399}" type="datetime1">
              <a:rPr lang="en-US" smtClean="0"/>
              <a:t>4/25/2026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728589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7EB4AC5-270F-49FE-BDDE-66D71CEE792C}" type="datetime1">
              <a:rPr lang="en-US" smtClean="0"/>
              <a:t>4/25/2026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000011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541A5C3-AF63-4931-AAC6-28834851B5FC}" type="datetime1">
              <a:rPr lang="en-US" smtClean="0"/>
              <a:t>4/25/2026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83636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B1FA9F-3D46-E857-8165-D9FE0D5B40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FD67CF-2C22-969A-C531-0DA739016A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3849390-3686-3288-638A-45D54566E6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222A35-7001-47FB-840C-9ED766B257E8}" type="datetimeFigureOut">
              <a:rPr lang="en-US" smtClean="0"/>
              <a:t>4/25/2026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8D6CD46-C6DA-9E1A-5687-5C34243ED1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D095DC6-246C-6079-D087-7CBBC80A44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EE5F80-BC48-4341-BF8B-9327704692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246978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2EB6CFF-36C4-4705-9665-D0CA3AA4FA31}" type="datetime1">
              <a:rPr lang="en-US" smtClean="0"/>
              <a:t>4/25/2026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561662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1A2641C-42EA-469E-8B34-6B12E51DE84E}" type="datetime1">
              <a:rPr lang="en-US" smtClean="0"/>
              <a:t>4/25/2026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461950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13BFA96-5E6F-4BAE-A9CF-2DC64591F103}" type="datetime1">
              <a:rPr lang="en-US" smtClean="0"/>
              <a:t>4/25/2026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172169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20CE53C-B4B1-4D35-864C-C014093F5EA2}" type="datetime1">
              <a:rPr lang="en-US" smtClean="0"/>
              <a:t>4/25/2026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71430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A318D0-B1EE-858B-A4DE-F87BF9BA64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79CD568-A67F-6262-88F8-58C1AE83C7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EC3B3A-DDB5-A767-4599-BF23B33C5D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222A35-7001-47FB-840C-9ED766B257E8}" type="datetimeFigureOut">
              <a:rPr lang="en-US" smtClean="0"/>
              <a:t>4/25/2026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E5671B-74D8-C4AC-BC36-5E0D639E8F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3BFFFE-EDA2-4C6D-DC18-F91B2FDBBA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EE5F80-BC48-4341-BF8B-9327704692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52370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949E5F-C30B-1847-8605-60268CC771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6FD98A-D2C6-8D41-B8B5-BF8831853A2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4BFC355-CE4B-6261-8212-44E2872CCF6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A98D582-EED1-E7F9-E3D7-BEA5694BA1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222A35-7001-47FB-840C-9ED766B257E8}" type="datetimeFigureOut">
              <a:rPr lang="en-US" smtClean="0"/>
              <a:t>4/25/2026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EAE3D84-95D1-38A6-78C1-21B1745B14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9B74B42-90A5-7664-DC08-44F6475339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EE5F80-BC48-4341-BF8B-9327704692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0091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4E9B29-F7C0-2FB4-3C90-77A369414F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6314C25-B5E0-9ED3-BF24-2E51E51950C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8B0195E-A209-ED38-7C9D-912FBDBE4B2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7175906-EA9B-37AB-94CB-5508F57A654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7EB6BD8-E3F6-62C5-3171-227289500BA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59BFB29-D58B-044F-074D-9992D0DAE2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222A35-7001-47FB-840C-9ED766B257E8}" type="datetimeFigureOut">
              <a:rPr lang="en-US" smtClean="0"/>
              <a:t>4/25/2026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B0AB45A-CC25-2837-9ACB-FEC21B3ECB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5A33CEA-8551-6227-F55D-C8B79D2CF0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EE5F80-BC48-4341-BF8B-9327704692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83579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F76DD4-608C-B54C-9652-8876062344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6106BEF-4C2A-15D4-C1C5-EFEA21D37B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222A35-7001-47FB-840C-9ED766B257E8}" type="datetimeFigureOut">
              <a:rPr lang="en-US" smtClean="0"/>
              <a:t>4/25/2026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09643B5-C41D-2DB4-EFD4-F2B24D1069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B00C882-F027-EF38-3C03-765A05BF9D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EE5F80-BC48-4341-BF8B-9327704692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71050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EDF53BF-DD63-9950-4E71-7C23AA3689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222A35-7001-47FB-840C-9ED766B257E8}" type="datetimeFigureOut">
              <a:rPr lang="en-US" smtClean="0"/>
              <a:t>4/25/2026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0E651D6-2279-DAED-717D-D387C47C27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9742DC1-CD3C-6982-C2AD-6D7B58A9E1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EE5F80-BC48-4341-BF8B-9327704692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86090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088A49-BA09-1343-DA30-DA8AC81E83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E0A75E-87A8-F891-D355-C0B7F72F45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D17264C-FEC1-412F-F2EC-CD0C3288A5C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7747F13-DA6F-30DF-BF8A-EEA1E535E5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222A35-7001-47FB-840C-9ED766B257E8}" type="datetimeFigureOut">
              <a:rPr lang="en-US" smtClean="0"/>
              <a:t>4/25/2026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829C832-5DD8-AD3D-89F0-261ECC1466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31FAAFE-C39D-EC26-8675-782EDA0BC1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EE5F80-BC48-4341-BF8B-9327704692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34864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CFFDD3-8BAB-79B3-58F3-22F7DC2204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26643BC-4519-9505-487A-9654D5E5EF5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C4EAD0B-FB45-CE11-A471-CE666E73246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03C3E41-AFAF-899E-5B4B-EF53287127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222A35-7001-47FB-840C-9ED766B257E8}" type="datetimeFigureOut">
              <a:rPr lang="en-US" smtClean="0"/>
              <a:t>4/25/2026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57B8574-10DE-B137-E5BB-77C7FB72B8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ECD4361-4E22-3E73-33D8-599AE13715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EE5F80-BC48-4341-BF8B-9327704692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10578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3FA8992-10B5-68B4-FF58-E3B977170D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F1D8DA7-F9EA-B6D1-99D6-EFDB550E3AE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BC2201-EC64-3791-7EB8-27E15CB8F21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C222A35-7001-47FB-840C-9ED766B257E8}" type="datetimeFigureOut">
              <a:rPr lang="en-US" smtClean="0"/>
              <a:t>4/25/2026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BBE9DD4-7EE0-688A-870B-7F44A90EB14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35000" y="6604000"/>
            <a:ext cx="10795000" cy="381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018541-496D-0BA8-A1A0-CFDE6D29991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6EE5F80-BC48-4341-BF8B-9327704692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17881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35000" y="6604000"/>
            <a:ext cx="10795000" cy="381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Public Domain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45891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3987C49-136A-F915-4150-9A83720FEE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Rectangle 93">
            <a:extLst>
              <a:ext uri="{FF2B5EF4-FFF2-40B4-BE49-F238E27FC236}">
                <a16:creationId xmlns:a16="http://schemas.microsoft.com/office/drawing/2014/main" id="{44731117-3976-4491-A1BD-0E0F5020AD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6" name="Rectangle 95">
            <a:extLst>
              <a:ext uri="{FF2B5EF4-FFF2-40B4-BE49-F238E27FC236}">
                <a16:creationId xmlns:a16="http://schemas.microsoft.com/office/drawing/2014/main" id="{0073BCFC-A707-B537-BEF3-6660867054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BA6211C-4BD7-6F98-0607-29C4655987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43467" y="6356350"/>
            <a:ext cx="11237976" cy="50165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Public Domain</a:t>
            </a: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46BA7080-AE72-FDAB-0645-768FE93E7E23}"/>
              </a:ext>
            </a:extLst>
          </p:cNvPr>
          <p:cNvPicPr>
            <a:picLocks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2500" y="2528713"/>
            <a:ext cx="10287000" cy="18005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835381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50197C7-3C03-E6DC-96CA-4EE67D9D41F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54A8639A-6143-4E63-E276-5A066ACCB562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2F763F3E-45A1-B8DA-AFA4-0451831EF1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43800704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2C8EA0C-7F55-A2D6-FD29-0ED1EF67EA7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A1A1EBBD-184B-CF3B-066A-335789E6FE68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59717FD-418A-587B-62DB-79F35738B6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94052267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8FAF873-7494-BE28-8DB8-2B76855443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F3874885-3FEA-F025-D88D-04C198CD4D20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196645C-2D6F-EEE9-E7CA-4E52FE55B4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71776533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F9243AF-6ED0-EBD8-F3CA-E0C6EFB5189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C55CD76D-7154-172A-BF88-03CF5495C28C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475D24E1-5E3B-89F3-77F6-5D696F589E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41447163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161384BA-9325-DA34-C1D1-2F58C7B1B125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C3E1E9FE-F828-BE3B-89FB-DD24D0DD0B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7681917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470BE1D6-51F2-0B3A-2D63-5C88943BC454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9BBF83EB-7C47-CE62-8E06-198434A857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3852092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>
            <a:extLst>
              <a:ext uri="{FF2B5EF4-FFF2-40B4-BE49-F238E27FC236}">
                <a16:creationId xmlns:a16="http://schemas.microsoft.com/office/drawing/2014/main" id="{A1147D08-1BEB-9AA6-186F-BCDF4F1BE495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2" name="Footer Placeholder 11">
            <a:extLst>
              <a:ext uri="{FF2B5EF4-FFF2-40B4-BE49-F238E27FC236}">
                <a16:creationId xmlns:a16="http://schemas.microsoft.com/office/drawing/2014/main" id="{88AB4FD8-EF8B-09BA-0E6A-3964DFCADA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7337362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BC9F2091-0A60-66B3-6ED2-FA402C4833BB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A6105E8-B813-917E-5466-A425F0A4F1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0350697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2B2F9F69-C9E3-1FFD-AE73-BCB17A0D86A6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87902B30-6840-C5FB-C6F3-30A6EC0616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1194400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D23B90B2-6171-D5C3-A231-A52210423635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AE383BC0-40A0-2F5B-3E8C-C8927DB441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403033824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14C45B7-ADDE-B972-DC40-1B97CC231A1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8AD3DE4C-11C0-6891-4087-397724D58F20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BB2B8C5-EDEB-C816-6B18-CB740CB911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96664447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6FBAE29-D8CE-C1B9-BFF6-69D0D53539D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1180E167-85D5-97C9-1A64-AED31E2552D0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03C339D4-B761-3E94-2DDE-CB1CAE67FC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06734428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69</Words>
  <Application>Microsoft Office PowerPoint</Application>
  <PresentationFormat>Widescreen</PresentationFormat>
  <Paragraphs>15</Paragraphs>
  <Slides>13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Aptos</vt:lpstr>
      <vt:lpstr>Aptos Display</vt:lpstr>
      <vt:lpstr>Arial</vt:lpstr>
      <vt:lpstr>Calibri</vt:lpstr>
      <vt:lpstr>Office Theme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Gothard, Sarah</dc:creator>
  <cp:lastModifiedBy>Gothard, Sarah</cp:lastModifiedBy>
  <cp:revision>3</cp:revision>
  <dcterms:created xsi:type="dcterms:W3CDTF">2026-04-25T14:47:03Z</dcterms:created>
  <dcterms:modified xsi:type="dcterms:W3CDTF">2026-04-25T15:04:00Z</dcterms:modified>
</cp:coreProperties>
</file>