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8"/>
  </p:notesMasterIdLst>
  <p:handoutMasterIdLst>
    <p:handoutMasterId r:id="rId19"/>
  </p:handoutMasterIdLst>
  <p:sldIdLst>
    <p:sldId id="279" r:id="rId2"/>
    <p:sldId id="289" r:id="rId3"/>
    <p:sldId id="291" r:id="rId4"/>
    <p:sldId id="293" r:id="rId5"/>
    <p:sldId id="294" r:id="rId6"/>
    <p:sldId id="295" r:id="rId7"/>
    <p:sldId id="297" r:id="rId8"/>
    <p:sldId id="299" r:id="rId9"/>
    <p:sldId id="300" r:id="rId10"/>
    <p:sldId id="301" r:id="rId11"/>
    <p:sldId id="302" r:id="rId12"/>
    <p:sldId id="306" r:id="rId13"/>
    <p:sldId id="307" r:id="rId14"/>
    <p:sldId id="308" r:id="rId15"/>
    <p:sldId id="303" r:id="rId16"/>
    <p:sldId id="30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1160" autoAdjust="0"/>
  </p:normalViewPr>
  <p:slideViewPr>
    <p:cSldViewPr snapToGrid="0" showGuides="1">
      <p:cViewPr varScale="1">
        <p:scale>
          <a:sx n="67" d="100"/>
          <a:sy n="67" d="100"/>
        </p:scale>
        <p:origin x="680" y="60"/>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9/3/2023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9/3/2023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a:p>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55871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4954F5-8D4A-40D6-80A9-BDF328CC628E}" type="datetime1">
              <a:rPr lang="en-US" smtClean="0"/>
              <a:t>9/3/2023</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835912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6F94FA-B3EE-496E-8588-A0FC97BD1EAA}" type="datetime1">
              <a:rPr lang="en-US" smtClean="0"/>
              <a:t>9/3/2023</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829623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EFDB66-63EE-4ADF-8EC9-CE57CD22EC8E}" type="datetime1">
              <a:rPr lang="en-US" smtClean="0"/>
              <a:t>9/3/2023</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042625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7EB98E-D10D-4894-BD28-015D925B6B1E}" type="datetime1">
              <a:rPr lang="en-US" smtClean="0"/>
              <a:t>9/3/2023</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650358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4A305C-536D-404F-9536-1BAD4F306703}" type="datetime1">
              <a:rPr lang="en-US" smtClean="0"/>
              <a:t>9/3/2023</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069420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6CA61-0CC9-4B33-8F89-878E63795966}" type="datetime1">
              <a:rPr lang="en-US" smtClean="0"/>
              <a:t>9/3/2023</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28681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4FECB4-AF99-43FD-B15F-1051ECD12214}" type="datetime1">
              <a:rPr lang="en-US" smtClean="0"/>
              <a:t>9/3/2023</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597926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DAC49F-00AD-4811-9707-486C8F2684C8}" type="datetime1">
              <a:rPr lang="en-US" smtClean="0"/>
              <a:t>9/3/2023</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564702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65ED8-4355-4819-BFE3-E897104F4EC8}" type="datetime1">
              <a:rPr lang="en-US" smtClean="0"/>
              <a:t>9/3/2023</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241185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B63AD0-037F-4873-8B1B-7D06308DF4E5}" type="datetime1">
              <a:rPr lang="en-US" smtClean="0"/>
              <a:t>9/3/2023</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814478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882FC5-ADBB-4929-B4DE-BF78BEBEDD85}" type="datetime1">
              <a:rPr lang="en-US" smtClean="0"/>
              <a:t>9/3/2023</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28929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C6197-D923-4E3D-A73E-D0CEA76E0972}" type="datetime1">
              <a:rPr lang="en-US" smtClean="0"/>
              <a:t>9/3/2023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Public Domain</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0470855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69342CD-D5B7-0CAF-B5B8-874544DF20BE}"/>
              </a:ext>
            </a:extLst>
          </p:cNvPr>
          <p:cNvPicPr>
            <a:picLocks noChangeAspect="1"/>
          </p:cNvPicPr>
          <p:nvPr/>
        </p:nvPicPr>
        <p:blipFill>
          <a:blip r:embed="rId3"/>
          <a:stretch>
            <a:fillRect/>
          </a:stretch>
        </p:blipFill>
        <p:spPr>
          <a:xfrm>
            <a:off x="643467" y="2283968"/>
            <a:ext cx="10905066" cy="2290064"/>
          </a:xfrm>
          <a:prstGeom prst="rect">
            <a:avLst/>
          </a:prstGeom>
        </p:spPr>
      </p:pic>
      <p:sp>
        <p:nvSpPr>
          <p:cNvPr id="4" name="Footer Placeholder 3">
            <a:extLst>
              <a:ext uri="{FF2B5EF4-FFF2-40B4-BE49-F238E27FC236}">
                <a16:creationId xmlns:a16="http://schemas.microsoft.com/office/drawing/2014/main" id="{6DC069F0-920D-C622-F91B-E4EC82237E3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750855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887CEF59-EB45-8369-1C5F-C00AB3F3EBD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Public Domain</a:t>
            </a:r>
          </a:p>
        </p:txBody>
      </p:sp>
      <p:pic>
        <p:nvPicPr>
          <p:cNvPr id="3" name="Picture 2">
            <a:extLst>
              <a:ext uri="{FF2B5EF4-FFF2-40B4-BE49-F238E27FC236}">
                <a16:creationId xmlns:a16="http://schemas.microsoft.com/office/drawing/2014/main" id="{FB626EC5-2768-E9BD-FC04-AFE8FBBBABA0}"/>
              </a:ext>
            </a:extLst>
          </p:cNvPr>
          <p:cNvPicPr>
            <a:picLocks noChangeAspect="1"/>
          </p:cNvPicPr>
          <p:nvPr/>
        </p:nvPicPr>
        <p:blipFill>
          <a:blip r:embed="rId2"/>
          <a:stretch>
            <a:fillRect/>
          </a:stretch>
        </p:blipFill>
        <p:spPr>
          <a:xfrm>
            <a:off x="934690" y="1984683"/>
            <a:ext cx="10322619" cy="2888634"/>
          </a:xfrm>
          <a:prstGeom prst="rect">
            <a:avLst/>
          </a:prstGeom>
        </p:spPr>
      </p:pic>
    </p:spTree>
    <p:extLst>
      <p:ext uri="{BB962C8B-B14F-4D97-AF65-F5344CB8AC3E}">
        <p14:creationId xmlns:p14="http://schemas.microsoft.com/office/powerpoint/2010/main" val="626357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887CEF59-EB45-8369-1C5F-C00AB3F3EBD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Public Domain</a:t>
            </a:r>
          </a:p>
        </p:txBody>
      </p:sp>
      <p:pic>
        <p:nvPicPr>
          <p:cNvPr id="2" name="Content Placeholder 9">
            <a:extLst>
              <a:ext uri="{FF2B5EF4-FFF2-40B4-BE49-F238E27FC236}">
                <a16:creationId xmlns:a16="http://schemas.microsoft.com/office/drawing/2014/main" id="{CD684352-7A89-7FBC-653E-2A151DE63F1B}"/>
              </a:ext>
            </a:extLst>
          </p:cNvPr>
          <p:cNvPicPr>
            <a:picLocks noGrp="1" noChangeAspect="1"/>
          </p:cNvPicPr>
          <p:nvPr>
            <p:ph idx="1"/>
          </p:nvPr>
        </p:nvPicPr>
        <p:blipFill>
          <a:blip r:embed="rId2"/>
          <a:stretch>
            <a:fillRect/>
          </a:stretch>
        </p:blipFill>
        <p:spPr>
          <a:xfrm>
            <a:off x="1077021" y="643467"/>
            <a:ext cx="10037957" cy="5571066"/>
          </a:xfrm>
          <a:prstGeom prst="rect">
            <a:avLst/>
          </a:prstGeom>
        </p:spPr>
      </p:pic>
    </p:spTree>
    <p:extLst>
      <p:ext uri="{BB962C8B-B14F-4D97-AF65-F5344CB8AC3E}">
        <p14:creationId xmlns:p14="http://schemas.microsoft.com/office/powerpoint/2010/main" val="2664398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887CEF59-EB45-8369-1C5F-C00AB3F3EBD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Public Domain</a:t>
            </a:r>
          </a:p>
        </p:txBody>
      </p:sp>
      <p:pic>
        <p:nvPicPr>
          <p:cNvPr id="6" name="Content Placeholder 5">
            <a:extLst>
              <a:ext uri="{FF2B5EF4-FFF2-40B4-BE49-F238E27FC236}">
                <a16:creationId xmlns:a16="http://schemas.microsoft.com/office/drawing/2014/main" id="{AD780CD8-ABD0-C887-141C-08FED97D93EC}"/>
              </a:ext>
            </a:extLst>
          </p:cNvPr>
          <p:cNvPicPr>
            <a:picLocks noGrp="1" noChangeAspect="1"/>
          </p:cNvPicPr>
          <p:nvPr>
            <p:ph idx="1"/>
          </p:nvPr>
        </p:nvPicPr>
        <p:blipFill>
          <a:blip r:embed="rId2"/>
          <a:stretch>
            <a:fillRect/>
          </a:stretch>
        </p:blipFill>
        <p:spPr>
          <a:xfrm>
            <a:off x="815370" y="643467"/>
            <a:ext cx="10561260" cy="5571066"/>
          </a:xfrm>
          <a:prstGeom prst="rect">
            <a:avLst/>
          </a:prstGeom>
        </p:spPr>
      </p:pic>
    </p:spTree>
    <p:extLst>
      <p:ext uri="{BB962C8B-B14F-4D97-AF65-F5344CB8AC3E}">
        <p14:creationId xmlns:p14="http://schemas.microsoft.com/office/powerpoint/2010/main" val="3971632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887CEF59-EB45-8369-1C5F-C00AB3F3EBD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Public Domain</a:t>
            </a:r>
          </a:p>
        </p:txBody>
      </p:sp>
      <p:pic>
        <p:nvPicPr>
          <p:cNvPr id="5" name="Content Placeholder 9" descr="A black background with a black square&#10;&#10;Description automatically generated with medium confidence">
            <a:extLst>
              <a:ext uri="{FF2B5EF4-FFF2-40B4-BE49-F238E27FC236}">
                <a16:creationId xmlns:a16="http://schemas.microsoft.com/office/drawing/2014/main" id="{8526E761-2493-D47A-AE21-634F4261BCDE}"/>
              </a:ext>
            </a:extLst>
          </p:cNvPr>
          <p:cNvPicPr>
            <a:picLocks noGrp="1" noChangeAspect="1"/>
          </p:cNvPicPr>
          <p:nvPr>
            <p:ph idx="1"/>
          </p:nvPr>
        </p:nvPicPr>
        <p:blipFill>
          <a:blip r:embed="rId2"/>
          <a:stretch>
            <a:fillRect/>
          </a:stretch>
        </p:blipFill>
        <p:spPr>
          <a:xfrm>
            <a:off x="961375" y="643467"/>
            <a:ext cx="10269249" cy="5571066"/>
          </a:xfrm>
          <a:prstGeom prst="rect">
            <a:avLst/>
          </a:prstGeom>
        </p:spPr>
      </p:pic>
    </p:spTree>
    <p:extLst>
      <p:ext uri="{BB962C8B-B14F-4D97-AF65-F5344CB8AC3E}">
        <p14:creationId xmlns:p14="http://schemas.microsoft.com/office/powerpoint/2010/main" val="1844996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887CEF59-EB45-8369-1C5F-C00AB3F3EBD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Public Domain</a:t>
            </a:r>
          </a:p>
        </p:txBody>
      </p:sp>
      <p:pic>
        <p:nvPicPr>
          <p:cNvPr id="6" name="Content Placeholder 15">
            <a:extLst>
              <a:ext uri="{FF2B5EF4-FFF2-40B4-BE49-F238E27FC236}">
                <a16:creationId xmlns:a16="http://schemas.microsoft.com/office/drawing/2014/main" id="{B907C553-775A-9701-4E7D-6F222311627D}"/>
              </a:ext>
            </a:extLst>
          </p:cNvPr>
          <p:cNvPicPr>
            <a:picLocks noGrp="1" noChangeAspect="1"/>
          </p:cNvPicPr>
          <p:nvPr>
            <p:ph idx="1"/>
          </p:nvPr>
        </p:nvPicPr>
        <p:blipFill>
          <a:blip r:embed="rId2"/>
          <a:stretch>
            <a:fillRect/>
          </a:stretch>
        </p:blipFill>
        <p:spPr>
          <a:xfrm>
            <a:off x="643467" y="1643296"/>
            <a:ext cx="10905066" cy="3571408"/>
          </a:xfrm>
          <a:prstGeom prst="rect">
            <a:avLst/>
          </a:prstGeom>
        </p:spPr>
      </p:pic>
    </p:spTree>
    <p:extLst>
      <p:ext uri="{BB962C8B-B14F-4D97-AF65-F5344CB8AC3E}">
        <p14:creationId xmlns:p14="http://schemas.microsoft.com/office/powerpoint/2010/main" val="3038842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887CEF59-EB45-8369-1C5F-C00AB3F3EBD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Public Domain</a:t>
            </a:r>
          </a:p>
        </p:txBody>
      </p:sp>
      <p:pic>
        <p:nvPicPr>
          <p:cNvPr id="3" name="Picture 2">
            <a:extLst>
              <a:ext uri="{FF2B5EF4-FFF2-40B4-BE49-F238E27FC236}">
                <a16:creationId xmlns:a16="http://schemas.microsoft.com/office/drawing/2014/main" id="{FB626EC5-2768-E9BD-FC04-AFE8FBBBABA0}"/>
              </a:ext>
            </a:extLst>
          </p:cNvPr>
          <p:cNvPicPr>
            <a:picLocks noChangeAspect="1"/>
          </p:cNvPicPr>
          <p:nvPr/>
        </p:nvPicPr>
        <p:blipFill>
          <a:blip r:embed="rId2"/>
          <a:stretch>
            <a:fillRect/>
          </a:stretch>
        </p:blipFill>
        <p:spPr>
          <a:xfrm>
            <a:off x="934690" y="1984683"/>
            <a:ext cx="10322619" cy="2888634"/>
          </a:xfrm>
          <a:prstGeom prst="rect">
            <a:avLst/>
          </a:prstGeom>
        </p:spPr>
      </p:pic>
    </p:spTree>
    <p:extLst>
      <p:ext uri="{BB962C8B-B14F-4D97-AF65-F5344CB8AC3E}">
        <p14:creationId xmlns:p14="http://schemas.microsoft.com/office/powerpoint/2010/main" val="456843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887CEF59-EB45-8369-1C5F-C00AB3F3EBD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Public Domain</a:t>
            </a:r>
          </a:p>
        </p:txBody>
      </p:sp>
      <p:pic>
        <p:nvPicPr>
          <p:cNvPr id="2" name="Content Placeholder 9">
            <a:extLst>
              <a:ext uri="{FF2B5EF4-FFF2-40B4-BE49-F238E27FC236}">
                <a16:creationId xmlns:a16="http://schemas.microsoft.com/office/drawing/2014/main" id="{CD684352-7A89-7FBC-653E-2A151DE63F1B}"/>
              </a:ext>
            </a:extLst>
          </p:cNvPr>
          <p:cNvPicPr>
            <a:picLocks noGrp="1" noChangeAspect="1"/>
          </p:cNvPicPr>
          <p:nvPr>
            <p:ph idx="1"/>
          </p:nvPr>
        </p:nvPicPr>
        <p:blipFill>
          <a:blip r:embed="rId2"/>
          <a:stretch>
            <a:fillRect/>
          </a:stretch>
        </p:blipFill>
        <p:spPr>
          <a:xfrm>
            <a:off x="1077021" y="643467"/>
            <a:ext cx="10037957" cy="5571066"/>
          </a:xfrm>
          <a:prstGeom prst="rect">
            <a:avLst/>
          </a:prstGeom>
        </p:spPr>
      </p:pic>
    </p:spTree>
    <p:extLst>
      <p:ext uri="{BB962C8B-B14F-4D97-AF65-F5344CB8AC3E}">
        <p14:creationId xmlns:p14="http://schemas.microsoft.com/office/powerpoint/2010/main" val="900766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lack background with a black square&#10;&#10;Description automatically generated with medium confidence">
            <a:extLst>
              <a:ext uri="{FF2B5EF4-FFF2-40B4-BE49-F238E27FC236}">
                <a16:creationId xmlns:a16="http://schemas.microsoft.com/office/drawing/2014/main" id="{6F53C86C-436A-66C5-E32A-750F95CDFA55}"/>
              </a:ext>
            </a:extLst>
          </p:cNvPr>
          <p:cNvPicPr>
            <a:picLocks noGrp="1" noChangeAspect="1"/>
          </p:cNvPicPr>
          <p:nvPr>
            <p:ph idx="1"/>
          </p:nvPr>
        </p:nvPicPr>
        <p:blipFill>
          <a:blip r:embed="rId2"/>
          <a:stretch>
            <a:fillRect/>
          </a:stretch>
        </p:blipFill>
        <p:spPr>
          <a:xfrm>
            <a:off x="1054311" y="643467"/>
            <a:ext cx="10083377" cy="5571066"/>
          </a:xfrm>
          <a:prstGeom prst="rect">
            <a:avLst/>
          </a:prstGeom>
        </p:spPr>
      </p:pic>
      <p:sp>
        <p:nvSpPr>
          <p:cNvPr id="4" name="Footer Placeholder 3">
            <a:extLst>
              <a:ext uri="{FF2B5EF4-FFF2-40B4-BE49-F238E27FC236}">
                <a16:creationId xmlns:a16="http://schemas.microsoft.com/office/drawing/2014/main" id="{887CEF59-EB45-8369-1C5F-C00AB3F3EBD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722817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887CEF59-EB45-8369-1C5F-C00AB3F3EBD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Public Domain</a:t>
            </a:r>
          </a:p>
        </p:txBody>
      </p:sp>
      <p:pic>
        <p:nvPicPr>
          <p:cNvPr id="7" name="Content Placeholder 7">
            <a:extLst>
              <a:ext uri="{FF2B5EF4-FFF2-40B4-BE49-F238E27FC236}">
                <a16:creationId xmlns:a16="http://schemas.microsoft.com/office/drawing/2014/main" id="{7F6B72AB-52A5-DF3E-2480-4C4A45F44329}"/>
              </a:ext>
            </a:extLst>
          </p:cNvPr>
          <p:cNvPicPr>
            <a:picLocks noGrp="1" noChangeAspect="1"/>
          </p:cNvPicPr>
          <p:nvPr>
            <p:ph idx="1"/>
          </p:nvPr>
        </p:nvPicPr>
        <p:blipFill>
          <a:blip r:embed="rId2"/>
          <a:stretch>
            <a:fillRect/>
          </a:stretch>
        </p:blipFill>
        <p:spPr>
          <a:xfrm>
            <a:off x="840277" y="643467"/>
            <a:ext cx="10511445" cy="5571066"/>
          </a:xfrm>
          <a:prstGeom prst="rect">
            <a:avLst/>
          </a:prstGeom>
        </p:spPr>
      </p:pic>
    </p:spTree>
    <p:extLst>
      <p:ext uri="{BB962C8B-B14F-4D97-AF65-F5344CB8AC3E}">
        <p14:creationId xmlns:p14="http://schemas.microsoft.com/office/powerpoint/2010/main" val="778418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887CEF59-EB45-8369-1C5F-C00AB3F3EBD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Public Domain</a:t>
            </a:r>
          </a:p>
        </p:txBody>
      </p:sp>
      <p:pic>
        <p:nvPicPr>
          <p:cNvPr id="5" name="Picture 4">
            <a:extLst>
              <a:ext uri="{FF2B5EF4-FFF2-40B4-BE49-F238E27FC236}">
                <a16:creationId xmlns:a16="http://schemas.microsoft.com/office/drawing/2014/main" id="{17F12CFB-F64E-E393-A54E-C2B19BB0D7B3}"/>
              </a:ext>
            </a:extLst>
          </p:cNvPr>
          <p:cNvPicPr>
            <a:picLocks noChangeAspect="1"/>
          </p:cNvPicPr>
          <p:nvPr/>
        </p:nvPicPr>
        <p:blipFill>
          <a:blip r:embed="rId2"/>
          <a:stretch>
            <a:fillRect/>
          </a:stretch>
        </p:blipFill>
        <p:spPr>
          <a:xfrm>
            <a:off x="801213" y="1713875"/>
            <a:ext cx="10589573" cy="3430250"/>
          </a:xfrm>
          <a:prstGeom prst="rect">
            <a:avLst/>
          </a:prstGeom>
        </p:spPr>
      </p:pic>
    </p:spTree>
    <p:extLst>
      <p:ext uri="{BB962C8B-B14F-4D97-AF65-F5344CB8AC3E}">
        <p14:creationId xmlns:p14="http://schemas.microsoft.com/office/powerpoint/2010/main" val="3841642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887CEF59-EB45-8369-1C5F-C00AB3F3EBD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Public Domain</a:t>
            </a:r>
          </a:p>
        </p:txBody>
      </p:sp>
      <p:pic>
        <p:nvPicPr>
          <p:cNvPr id="3" name="Picture 2">
            <a:extLst>
              <a:ext uri="{FF2B5EF4-FFF2-40B4-BE49-F238E27FC236}">
                <a16:creationId xmlns:a16="http://schemas.microsoft.com/office/drawing/2014/main" id="{FB626EC5-2768-E9BD-FC04-AFE8FBBBABA0}"/>
              </a:ext>
            </a:extLst>
          </p:cNvPr>
          <p:cNvPicPr>
            <a:picLocks noChangeAspect="1"/>
          </p:cNvPicPr>
          <p:nvPr/>
        </p:nvPicPr>
        <p:blipFill>
          <a:blip r:embed="rId2"/>
          <a:stretch>
            <a:fillRect/>
          </a:stretch>
        </p:blipFill>
        <p:spPr>
          <a:xfrm>
            <a:off x="934690" y="1984683"/>
            <a:ext cx="10322619" cy="2888634"/>
          </a:xfrm>
          <a:prstGeom prst="rect">
            <a:avLst/>
          </a:prstGeom>
        </p:spPr>
      </p:pic>
    </p:spTree>
    <p:extLst>
      <p:ext uri="{BB962C8B-B14F-4D97-AF65-F5344CB8AC3E}">
        <p14:creationId xmlns:p14="http://schemas.microsoft.com/office/powerpoint/2010/main" val="4264882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887CEF59-EB45-8369-1C5F-C00AB3F3EBD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Public Domain</a:t>
            </a:r>
          </a:p>
        </p:txBody>
      </p:sp>
      <p:pic>
        <p:nvPicPr>
          <p:cNvPr id="2" name="Content Placeholder 9">
            <a:extLst>
              <a:ext uri="{FF2B5EF4-FFF2-40B4-BE49-F238E27FC236}">
                <a16:creationId xmlns:a16="http://schemas.microsoft.com/office/drawing/2014/main" id="{CD684352-7A89-7FBC-653E-2A151DE63F1B}"/>
              </a:ext>
            </a:extLst>
          </p:cNvPr>
          <p:cNvPicPr>
            <a:picLocks noGrp="1" noChangeAspect="1"/>
          </p:cNvPicPr>
          <p:nvPr>
            <p:ph idx="1"/>
          </p:nvPr>
        </p:nvPicPr>
        <p:blipFill>
          <a:blip r:embed="rId2"/>
          <a:stretch>
            <a:fillRect/>
          </a:stretch>
        </p:blipFill>
        <p:spPr>
          <a:xfrm>
            <a:off x="1077021" y="643467"/>
            <a:ext cx="10037957" cy="5571066"/>
          </a:xfrm>
          <a:prstGeom prst="rect">
            <a:avLst/>
          </a:prstGeom>
        </p:spPr>
      </p:pic>
    </p:spTree>
    <p:extLst>
      <p:ext uri="{BB962C8B-B14F-4D97-AF65-F5344CB8AC3E}">
        <p14:creationId xmlns:p14="http://schemas.microsoft.com/office/powerpoint/2010/main" val="3352806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887CEF59-EB45-8369-1C5F-C00AB3F3EBD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Public Domain</a:t>
            </a:r>
          </a:p>
        </p:txBody>
      </p:sp>
      <p:pic>
        <p:nvPicPr>
          <p:cNvPr id="7" name="Content Placeholder 5">
            <a:extLst>
              <a:ext uri="{FF2B5EF4-FFF2-40B4-BE49-F238E27FC236}">
                <a16:creationId xmlns:a16="http://schemas.microsoft.com/office/drawing/2014/main" id="{28F6026F-92DA-7C3A-0983-09E720718E25}"/>
              </a:ext>
            </a:extLst>
          </p:cNvPr>
          <p:cNvPicPr>
            <a:picLocks noGrp="1" noChangeAspect="1"/>
          </p:cNvPicPr>
          <p:nvPr>
            <p:ph idx="1"/>
          </p:nvPr>
        </p:nvPicPr>
        <p:blipFill>
          <a:blip r:embed="rId2"/>
          <a:stretch>
            <a:fillRect/>
          </a:stretch>
        </p:blipFill>
        <p:spPr>
          <a:xfrm>
            <a:off x="739207" y="643467"/>
            <a:ext cx="10713586" cy="5571066"/>
          </a:xfrm>
          <a:prstGeom prst="rect">
            <a:avLst/>
          </a:prstGeom>
        </p:spPr>
      </p:pic>
    </p:spTree>
    <p:extLst>
      <p:ext uri="{BB962C8B-B14F-4D97-AF65-F5344CB8AC3E}">
        <p14:creationId xmlns:p14="http://schemas.microsoft.com/office/powerpoint/2010/main" val="330007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887CEF59-EB45-8369-1C5F-C00AB3F3EBD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Public Domain</a:t>
            </a:r>
          </a:p>
        </p:txBody>
      </p:sp>
      <p:pic>
        <p:nvPicPr>
          <p:cNvPr id="5" name="Content Placeholder 5" descr="A black background with a black square&#10;&#10;Description automatically generated with medium confidence">
            <a:extLst>
              <a:ext uri="{FF2B5EF4-FFF2-40B4-BE49-F238E27FC236}">
                <a16:creationId xmlns:a16="http://schemas.microsoft.com/office/drawing/2014/main" id="{B263CF1B-686C-3CDA-C0BE-2D10DDCFC5D1}"/>
              </a:ext>
            </a:extLst>
          </p:cNvPr>
          <p:cNvPicPr>
            <a:picLocks noGrp="1" noChangeAspect="1"/>
          </p:cNvPicPr>
          <p:nvPr>
            <p:ph idx="1"/>
          </p:nvPr>
        </p:nvPicPr>
        <p:blipFill>
          <a:blip r:embed="rId2"/>
          <a:stretch>
            <a:fillRect/>
          </a:stretch>
        </p:blipFill>
        <p:spPr>
          <a:xfrm>
            <a:off x="643467" y="1643296"/>
            <a:ext cx="10905066" cy="3571408"/>
          </a:xfrm>
          <a:prstGeom prst="rect">
            <a:avLst/>
          </a:prstGeom>
        </p:spPr>
      </p:pic>
    </p:spTree>
    <p:extLst>
      <p:ext uri="{BB962C8B-B14F-4D97-AF65-F5344CB8AC3E}">
        <p14:creationId xmlns:p14="http://schemas.microsoft.com/office/powerpoint/2010/main" val="3717994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887CEF59-EB45-8369-1C5F-C00AB3F3EBD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Public Domain</a:t>
            </a:r>
          </a:p>
        </p:txBody>
      </p:sp>
      <p:pic>
        <p:nvPicPr>
          <p:cNvPr id="12" name="Picture 11">
            <a:extLst>
              <a:ext uri="{FF2B5EF4-FFF2-40B4-BE49-F238E27FC236}">
                <a16:creationId xmlns:a16="http://schemas.microsoft.com/office/drawing/2014/main" id="{53CAD32F-5E52-BD97-FF50-1B3B0339D906}"/>
              </a:ext>
            </a:extLst>
          </p:cNvPr>
          <p:cNvPicPr>
            <a:picLocks noChangeAspect="1"/>
          </p:cNvPicPr>
          <p:nvPr/>
        </p:nvPicPr>
        <p:blipFill>
          <a:blip r:embed="rId2"/>
          <a:stretch>
            <a:fillRect/>
          </a:stretch>
        </p:blipFill>
        <p:spPr>
          <a:xfrm>
            <a:off x="1099527" y="647427"/>
            <a:ext cx="9992946" cy="5563146"/>
          </a:xfrm>
          <a:prstGeom prst="rect">
            <a:avLst/>
          </a:prstGeom>
        </p:spPr>
      </p:pic>
    </p:spTree>
    <p:extLst>
      <p:ext uri="{BB962C8B-B14F-4D97-AF65-F5344CB8AC3E}">
        <p14:creationId xmlns:p14="http://schemas.microsoft.com/office/powerpoint/2010/main" val="12175527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77d2c9a-624e-4efe-8958-ee35a71c0d71}" enabled="0" method="" siteId="{677d2c9a-624e-4efe-8958-ee35a71c0d71}" removed="1"/>
</clbl:labelList>
</file>

<file path=docProps/app.xml><?xml version="1.0" encoding="utf-8"?>
<Properties xmlns="http://schemas.openxmlformats.org/officeDocument/2006/extended-properties" xmlns:vt="http://schemas.openxmlformats.org/officeDocument/2006/docPropsVTypes">
  <TotalTime>2505</TotalTime>
  <Words>75</Words>
  <Application>Microsoft Office PowerPoint</Application>
  <PresentationFormat>Widescreen</PresentationFormat>
  <Paragraphs>18</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Gothard, Sarah</cp:lastModifiedBy>
  <cp:revision>60</cp:revision>
  <dcterms:created xsi:type="dcterms:W3CDTF">2019-09-28T20:24:12Z</dcterms:created>
  <dcterms:modified xsi:type="dcterms:W3CDTF">2023-09-03T19:25:31Z</dcterms:modified>
</cp:coreProperties>
</file>