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9778B7-5623-4FE3-B1F4-138BFF425530}" v="6" dt="2021-03-04T22:13:38.9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B9778B7-5623-4FE3-B1F4-138BFF425530}"/>
    <pc:docChg chg="undo custSel addSld delSld modSld">
      <pc:chgData name="Sarah Gothard" userId="0e53f415fda5f162" providerId="LiveId" clId="{0B9778B7-5623-4FE3-B1F4-138BFF425530}" dt="2021-03-04T22:14:29.567" v="55" actId="26606"/>
      <pc:docMkLst>
        <pc:docMk/>
      </pc:docMkLst>
      <pc:sldChg chg="addSp delSp modSp mod">
        <pc:chgData name="Sarah Gothard" userId="0e53f415fda5f162" providerId="LiveId" clId="{0B9778B7-5623-4FE3-B1F4-138BFF425530}" dt="2021-03-04T22:09:04.366" v="31" actId="27614"/>
        <pc:sldMkLst>
          <pc:docMk/>
          <pc:sldMk cId="32166134" sldId="256"/>
        </pc:sldMkLst>
        <pc:spChg chg="ord">
          <ac:chgData name="Sarah Gothard" userId="0e53f415fda5f162" providerId="LiveId" clId="{0B9778B7-5623-4FE3-B1F4-138BFF425530}" dt="2021-03-04T22:09:02.718" v="30" actId="26606"/>
          <ac:spMkLst>
            <pc:docMk/>
            <pc:sldMk cId="32166134" sldId="256"/>
            <ac:spMk id="8" creationId="{AEBF2399-6019-46F1-964F-D7E5EFCDF8E8}"/>
          </ac:spMkLst>
        </pc:spChg>
        <pc:spChg chg="del">
          <ac:chgData name="Sarah Gothard" userId="0e53f415fda5f162" providerId="LiveId" clId="{0B9778B7-5623-4FE3-B1F4-138BFF425530}" dt="2021-03-04T22:04:33.838" v="2" actId="26606"/>
          <ac:spMkLst>
            <pc:docMk/>
            <pc:sldMk cId="32166134" sldId="256"/>
            <ac:spMk id="19" creationId="{32BC26D8-82FB-445E-AA49-62A77D7C1EE0}"/>
          </ac:spMkLst>
        </pc:spChg>
        <pc:spChg chg="del">
          <ac:chgData name="Sarah Gothard" userId="0e53f415fda5f162" providerId="LiveId" clId="{0B9778B7-5623-4FE3-B1F4-138BFF425530}" dt="2021-03-04T22:04:33.838" v="2" actId="26606"/>
          <ac:spMkLst>
            <pc:docMk/>
            <pc:sldMk cId="32166134" sldId="256"/>
            <ac:spMk id="21" creationId="{CB44330D-EA18-4254-AA95-EB49948539B8}"/>
          </ac:spMkLst>
        </pc:spChg>
        <pc:spChg chg="add del">
          <ac:chgData name="Sarah Gothard" userId="0e53f415fda5f162" providerId="LiveId" clId="{0B9778B7-5623-4FE3-B1F4-138BFF425530}" dt="2021-03-04T22:09:02.718" v="30" actId="26606"/>
          <ac:spMkLst>
            <pc:docMk/>
            <pc:sldMk cId="32166134" sldId="256"/>
            <ac:spMk id="26" creationId="{32BC26D8-82FB-445E-AA49-62A77D7C1EE0}"/>
          </ac:spMkLst>
        </pc:spChg>
        <pc:spChg chg="add del">
          <ac:chgData name="Sarah Gothard" userId="0e53f415fda5f162" providerId="LiveId" clId="{0B9778B7-5623-4FE3-B1F4-138BFF425530}" dt="2021-03-04T22:09:02.718" v="30" actId="26606"/>
          <ac:spMkLst>
            <pc:docMk/>
            <pc:sldMk cId="32166134" sldId="256"/>
            <ac:spMk id="28" creationId="{CB44330D-EA18-4254-AA95-EB49948539B8}"/>
          </ac:spMkLst>
        </pc:spChg>
        <pc:spChg chg="add">
          <ac:chgData name="Sarah Gothard" userId="0e53f415fda5f162" providerId="LiveId" clId="{0B9778B7-5623-4FE3-B1F4-138BFF425530}" dt="2021-03-04T22:09:02.718" v="30" actId="26606"/>
          <ac:spMkLst>
            <pc:docMk/>
            <pc:sldMk cId="32166134" sldId="256"/>
            <ac:spMk id="33" creationId="{32BC26D8-82FB-445E-AA49-62A77D7C1EE0}"/>
          </ac:spMkLst>
        </pc:spChg>
        <pc:spChg chg="add">
          <ac:chgData name="Sarah Gothard" userId="0e53f415fda5f162" providerId="LiveId" clId="{0B9778B7-5623-4FE3-B1F4-138BFF425530}" dt="2021-03-04T22:09:02.718" v="30" actId="26606"/>
          <ac:spMkLst>
            <pc:docMk/>
            <pc:sldMk cId="32166134" sldId="256"/>
            <ac:spMk id="35" creationId="{CB44330D-EA18-4254-AA95-EB49948539B8}"/>
          </ac:spMkLst>
        </pc:spChg>
        <pc:picChg chg="del">
          <ac:chgData name="Sarah Gothard" userId="0e53f415fda5f162" providerId="LiveId" clId="{0B9778B7-5623-4FE3-B1F4-138BFF425530}" dt="2021-03-04T22:04:28.949" v="0" actId="478"/>
          <ac:picMkLst>
            <pc:docMk/>
            <pc:sldMk cId="32166134" sldId="256"/>
            <ac:picMk id="3" creationId="{27E39AB1-39FC-456B-AC4F-53CE0A2E3086}"/>
          </ac:picMkLst>
        </pc:picChg>
        <pc:picChg chg="add del mod">
          <ac:chgData name="Sarah Gothard" userId="0e53f415fda5f162" providerId="LiveId" clId="{0B9778B7-5623-4FE3-B1F4-138BFF425530}" dt="2021-03-04T22:09:00.674" v="28" actId="478"/>
          <ac:picMkLst>
            <pc:docMk/>
            <pc:sldMk cId="32166134" sldId="256"/>
            <ac:picMk id="4" creationId="{8080A5C9-3503-4136-B6A3-F15D196AC49F}"/>
          </ac:picMkLst>
        </pc:picChg>
        <pc:picChg chg="add mod">
          <ac:chgData name="Sarah Gothard" userId="0e53f415fda5f162" providerId="LiveId" clId="{0B9778B7-5623-4FE3-B1F4-138BFF425530}" dt="2021-03-04T22:09:04.366" v="31" actId="27614"/>
          <ac:picMkLst>
            <pc:docMk/>
            <pc:sldMk cId="32166134" sldId="256"/>
            <ac:picMk id="6" creationId="{ED5D8E1E-4A04-4FEE-9537-BF7D401BD6C9}"/>
          </ac:picMkLst>
        </pc:picChg>
      </pc:sldChg>
      <pc:sldChg chg="addSp delSp modSp mod">
        <pc:chgData name="Sarah Gothard" userId="0e53f415fda5f162" providerId="LiveId" clId="{0B9778B7-5623-4FE3-B1F4-138BFF425530}" dt="2021-03-04T22:04:53.951" v="5" actId="26606"/>
        <pc:sldMkLst>
          <pc:docMk/>
          <pc:sldMk cId="691559160" sldId="257"/>
        </pc:sldMkLst>
        <pc:spChg chg="ord">
          <ac:chgData name="Sarah Gothard" userId="0e53f415fda5f162" providerId="LiveId" clId="{0B9778B7-5623-4FE3-B1F4-138BFF425530}" dt="2021-03-04T22:04:53.951" v="5" actId="26606"/>
          <ac:spMkLst>
            <pc:docMk/>
            <pc:sldMk cId="691559160" sldId="257"/>
            <ac:spMk id="6" creationId="{C0ED8DDB-906A-4C77-9EA7-92186BD93473}"/>
          </ac:spMkLst>
        </pc:spChg>
        <pc:spChg chg="del">
          <ac:chgData name="Sarah Gothard" userId="0e53f415fda5f162" providerId="LiveId" clId="{0B9778B7-5623-4FE3-B1F4-138BFF425530}" dt="2021-03-04T22:04:53.951" v="5" actId="26606"/>
          <ac:spMkLst>
            <pc:docMk/>
            <pc:sldMk cId="691559160" sldId="257"/>
            <ac:spMk id="45" creationId="{32BC26D8-82FB-445E-AA49-62A77D7C1EE0}"/>
          </ac:spMkLst>
        </pc:spChg>
        <pc:spChg chg="del">
          <ac:chgData name="Sarah Gothard" userId="0e53f415fda5f162" providerId="LiveId" clId="{0B9778B7-5623-4FE3-B1F4-138BFF425530}" dt="2021-03-04T22:04:53.951" v="5" actId="26606"/>
          <ac:spMkLst>
            <pc:docMk/>
            <pc:sldMk cId="691559160" sldId="257"/>
            <ac:spMk id="47" creationId="{CB44330D-EA18-4254-AA95-EB49948539B8}"/>
          </ac:spMkLst>
        </pc:spChg>
        <pc:spChg chg="add">
          <ac:chgData name="Sarah Gothard" userId="0e53f415fda5f162" providerId="LiveId" clId="{0B9778B7-5623-4FE3-B1F4-138BFF425530}" dt="2021-03-04T22:04:53.951" v="5" actId="26606"/>
          <ac:spMkLst>
            <pc:docMk/>
            <pc:sldMk cId="691559160" sldId="257"/>
            <ac:spMk id="52" creationId="{32BC26D8-82FB-445E-AA49-62A77D7C1EE0}"/>
          </ac:spMkLst>
        </pc:spChg>
        <pc:spChg chg="add">
          <ac:chgData name="Sarah Gothard" userId="0e53f415fda5f162" providerId="LiveId" clId="{0B9778B7-5623-4FE3-B1F4-138BFF425530}" dt="2021-03-04T22:04:53.951" v="5" actId="26606"/>
          <ac:spMkLst>
            <pc:docMk/>
            <pc:sldMk cId="691559160" sldId="257"/>
            <ac:spMk id="54" creationId="{CB44330D-EA18-4254-AA95-EB49948539B8}"/>
          </ac:spMkLst>
        </pc:spChg>
        <pc:picChg chg="del">
          <ac:chgData name="Sarah Gothard" userId="0e53f415fda5f162" providerId="LiveId" clId="{0B9778B7-5623-4FE3-B1F4-138BFF425530}" dt="2021-03-04T22:04:52.453" v="3" actId="478"/>
          <ac:picMkLst>
            <pc:docMk/>
            <pc:sldMk cId="691559160" sldId="257"/>
            <ac:picMk id="3" creationId="{198C5198-7A57-4AD3-9D2E-73BD56B00693}"/>
          </ac:picMkLst>
        </pc:picChg>
        <pc:picChg chg="add mod">
          <ac:chgData name="Sarah Gothard" userId="0e53f415fda5f162" providerId="LiveId" clId="{0B9778B7-5623-4FE3-B1F4-138BFF425530}" dt="2021-03-04T22:04:53.951" v="5" actId="26606"/>
          <ac:picMkLst>
            <pc:docMk/>
            <pc:sldMk cId="691559160" sldId="257"/>
            <ac:picMk id="4" creationId="{D4D6B250-8DDC-4AC3-8ABA-DC14E63F9C0C}"/>
          </ac:picMkLst>
        </pc:picChg>
      </pc:sldChg>
      <pc:sldChg chg="addSp delSp modSp mod">
        <pc:chgData name="Sarah Gothard" userId="0e53f415fda5f162" providerId="LiveId" clId="{0B9778B7-5623-4FE3-B1F4-138BFF425530}" dt="2021-03-04T22:14:14.436" v="52" actId="26606"/>
        <pc:sldMkLst>
          <pc:docMk/>
          <pc:sldMk cId="3524448793" sldId="258"/>
        </pc:sldMkLst>
        <pc:spChg chg="ord">
          <ac:chgData name="Sarah Gothard" userId="0e53f415fda5f162" providerId="LiveId" clId="{0B9778B7-5623-4FE3-B1F4-138BFF425530}" dt="2021-03-04T22:14:14.436" v="52" actId="26606"/>
          <ac:spMkLst>
            <pc:docMk/>
            <pc:sldMk cId="3524448793" sldId="258"/>
            <ac:spMk id="6" creationId="{C0ED8DDB-906A-4C77-9EA7-92186BD93473}"/>
          </ac:spMkLst>
        </pc:spChg>
        <pc:spChg chg="del">
          <ac:chgData name="Sarah Gothard" userId="0e53f415fda5f162" providerId="LiveId" clId="{0B9778B7-5623-4FE3-B1F4-138BFF425530}" dt="2021-03-04T22:05:36.199" v="21" actId="26606"/>
          <ac:spMkLst>
            <pc:docMk/>
            <pc:sldMk cId="3524448793" sldId="258"/>
            <ac:spMk id="11" creationId="{32BC26D8-82FB-445E-AA49-62A77D7C1EE0}"/>
          </ac:spMkLst>
        </pc:spChg>
        <pc:spChg chg="del">
          <ac:chgData name="Sarah Gothard" userId="0e53f415fda5f162" providerId="LiveId" clId="{0B9778B7-5623-4FE3-B1F4-138BFF425530}" dt="2021-03-04T22:05:36.199" v="21" actId="26606"/>
          <ac:spMkLst>
            <pc:docMk/>
            <pc:sldMk cId="3524448793" sldId="258"/>
            <ac:spMk id="13" creationId="{CB44330D-EA18-4254-AA95-EB49948539B8}"/>
          </ac:spMkLst>
        </pc:spChg>
        <pc:spChg chg="add del">
          <ac:chgData name="Sarah Gothard" userId="0e53f415fda5f162" providerId="LiveId" clId="{0B9778B7-5623-4FE3-B1F4-138BFF425530}" dt="2021-03-04T22:14:14.436" v="52" actId="26606"/>
          <ac:spMkLst>
            <pc:docMk/>
            <pc:sldMk cId="3524448793" sldId="258"/>
            <ac:spMk id="18" creationId="{32BC26D8-82FB-445E-AA49-62A77D7C1EE0}"/>
          </ac:spMkLst>
        </pc:spChg>
        <pc:spChg chg="add del">
          <ac:chgData name="Sarah Gothard" userId="0e53f415fda5f162" providerId="LiveId" clId="{0B9778B7-5623-4FE3-B1F4-138BFF425530}" dt="2021-03-04T22:14:14.436" v="52" actId="26606"/>
          <ac:spMkLst>
            <pc:docMk/>
            <pc:sldMk cId="3524448793" sldId="258"/>
            <ac:spMk id="20" creationId="{CB44330D-EA18-4254-AA95-EB49948539B8}"/>
          </ac:spMkLst>
        </pc:spChg>
        <pc:spChg chg="add">
          <ac:chgData name="Sarah Gothard" userId="0e53f415fda5f162" providerId="LiveId" clId="{0B9778B7-5623-4FE3-B1F4-138BFF425530}" dt="2021-03-04T22:14:14.436" v="52" actId="26606"/>
          <ac:spMkLst>
            <pc:docMk/>
            <pc:sldMk cId="3524448793" sldId="258"/>
            <ac:spMk id="25" creationId="{32BC26D8-82FB-445E-AA49-62A77D7C1EE0}"/>
          </ac:spMkLst>
        </pc:spChg>
        <pc:spChg chg="add">
          <ac:chgData name="Sarah Gothard" userId="0e53f415fda5f162" providerId="LiveId" clId="{0B9778B7-5623-4FE3-B1F4-138BFF425530}" dt="2021-03-04T22:14:14.436" v="52" actId="26606"/>
          <ac:spMkLst>
            <pc:docMk/>
            <pc:sldMk cId="3524448793" sldId="258"/>
            <ac:spMk id="27" creationId="{CB44330D-EA18-4254-AA95-EB49948539B8}"/>
          </ac:spMkLst>
        </pc:spChg>
        <pc:picChg chg="del">
          <ac:chgData name="Sarah Gothard" userId="0e53f415fda5f162" providerId="LiveId" clId="{0B9778B7-5623-4FE3-B1F4-138BFF425530}" dt="2021-03-04T22:04:56.228" v="6" actId="478"/>
          <ac:picMkLst>
            <pc:docMk/>
            <pc:sldMk cId="3524448793" sldId="258"/>
            <ac:picMk id="3" creationId="{C91692FC-3037-4830-943E-FC4BA02EB8A0}"/>
          </ac:picMkLst>
        </pc:picChg>
        <pc:picChg chg="add del mod">
          <ac:chgData name="Sarah Gothard" userId="0e53f415fda5f162" providerId="LiveId" clId="{0B9778B7-5623-4FE3-B1F4-138BFF425530}" dt="2021-03-04T22:14:12.721" v="50" actId="478"/>
          <ac:picMkLst>
            <pc:docMk/>
            <pc:sldMk cId="3524448793" sldId="258"/>
            <ac:picMk id="4" creationId="{BD4BD116-EE2F-4A81-9837-61E53FD150F7}"/>
          </ac:picMkLst>
        </pc:picChg>
        <pc:picChg chg="add mod">
          <ac:chgData name="Sarah Gothard" userId="0e53f415fda5f162" providerId="LiveId" clId="{0B9778B7-5623-4FE3-B1F4-138BFF425530}" dt="2021-03-04T22:14:14.436" v="52" actId="26606"/>
          <ac:picMkLst>
            <pc:docMk/>
            <pc:sldMk cId="3524448793" sldId="258"/>
            <ac:picMk id="7" creationId="{067ADC1B-9F74-4FB0-AA69-64195FB7EB73}"/>
          </ac:picMkLst>
        </pc:picChg>
      </pc:sldChg>
      <pc:sldChg chg="del">
        <pc:chgData name="Sarah Gothard" userId="0e53f415fda5f162" providerId="LiveId" clId="{0B9778B7-5623-4FE3-B1F4-138BFF425530}" dt="2021-03-04T22:04:58.264" v="7" actId="47"/>
        <pc:sldMkLst>
          <pc:docMk/>
          <pc:sldMk cId="3512596363" sldId="259"/>
        </pc:sldMkLst>
      </pc:sldChg>
      <pc:sldChg chg="addSp delSp modSp add mod setBg delDesignElem">
        <pc:chgData name="Sarah Gothard" userId="0e53f415fda5f162" providerId="LiveId" clId="{0B9778B7-5623-4FE3-B1F4-138BFF425530}" dt="2021-03-04T22:08:35.897" v="27" actId="26606"/>
        <pc:sldMkLst>
          <pc:docMk/>
          <pc:sldMk cId="3885625782" sldId="259"/>
        </pc:sldMkLst>
        <pc:spChg chg="ord">
          <ac:chgData name="Sarah Gothard" userId="0e53f415fda5f162" providerId="LiveId" clId="{0B9778B7-5623-4FE3-B1F4-138BFF425530}" dt="2021-03-04T22:08:35.897" v="27" actId="26606"/>
          <ac:spMkLst>
            <pc:docMk/>
            <pc:sldMk cId="3885625782" sldId="259"/>
            <ac:spMk id="6" creationId="{C0ED8DDB-906A-4C77-9EA7-92186BD93473}"/>
          </ac:spMkLst>
        </pc:spChg>
        <pc:spChg chg="add">
          <ac:chgData name="Sarah Gothard" userId="0e53f415fda5f162" providerId="LiveId" clId="{0B9778B7-5623-4FE3-B1F4-138BFF425530}" dt="2021-03-04T22:08:35.897" v="27" actId="26606"/>
          <ac:spMkLst>
            <pc:docMk/>
            <pc:sldMk cId="3885625782" sldId="259"/>
            <ac:spMk id="10" creationId="{32BC26D8-82FB-445E-AA49-62A77D7C1EE0}"/>
          </ac:spMkLst>
        </pc:spChg>
        <pc:spChg chg="del">
          <ac:chgData name="Sarah Gothard" userId="0e53f415fda5f162" providerId="LiveId" clId="{0B9778B7-5623-4FE3-B1F4-138BFF425530}" dt="2021-03-04T22:04:59.472" v="9"/>
          <ac:spMkLst>
            <pc:docMk/>
            <pc:sldMk cId="3885625782" sldId="259"/>
            <ac:spMk id="11" creationId="{32BC26D8-82FB-445E-AA49-62A77D7C1EE0}"/>
          </ac:spMkLst>
        </pc:spChg>
        <pc:spChg chg="del">
          <ac:chgData name="Sarah Gothard" userId="0e53f415fda5f162" providerId="LiveId" clId="{0B9778B7-5623-4FE3-B1F4-138BFF425530}" dt="2021-03-04T22:04:59.472" v="9"/>
          <ac:spMkLst>
            <pc:docMk/>
            <pc:sldMk cId="3885625782" sldId="259"/>
            <ac:spMk id="13" creationId="{CB44330D-EA18-4254-AA95-EB49948539B8}"/>
          </ac:spMkLst>
        </pc:spChg>
        <pc:spChg chg="add">
          <ac:chgData name="Sarah Gothard" userId="0e53f415fda5f162" providerId="LiveId" clId="{0B9778B7-5623-4FE3-B1F4-138BFF425530}" dt="2021-03-04T22:08:35.897" v="27" actId="26606"/>
          <ac:spMkLst>
            <pc:docMk/>
            <pc:sldMk cId="3885625782" sldId="259"/>
            <ac:spMk id="15" creationId="{CB44330D-EA18-4254-AA95-EB49948539B8}"/>
          </ac:spMkLst>
        </pc:spChg>
        <pc:picChg chg="add del">
          <ac:chgData name="Sarah Gothard" userId="0e53f415fda5f162" providerId="LiveId" clId="{0B9778B7-5623-4FE3-B1F4-138BFF425530}" dt="2021-03-04T22:06:09.970" v="23" actId="22"/>
          <ac:picMkLst>
            <pc:docMk/>
            <pc:sldMk cId="3885625782" sldId="259"/>
            <ac:picMk id="3" creationId="{D439BEA5-4C4F-44B3-91AC-C13BC598ACDE}"/>
          </ac:picMkLst>
        </pc:picChg>
        <pc:picChg chg="add del">
          <ac:chgData name="Sarah Gothard" userId="0e53f415fda5f162" providerId="LiveId" clId="{0B9778B7-5623-4FE3-B1F4-138BFF425530}" dt="2021-03-04T22:08:33.854" v="25" actId="478"/>
          <ac:picMkLst>
            <pc:docMk/>
            <pc:sldMk cId="3885625782" sldId="259"/>
            <ac:picMk id="5" creationId="{2B3CEB24-E64D-4EB6-A95E-35CC10C7DDFF}"/>
          </ac:picMkLst>
        </pc:picChg>
        <pc:picChg chg="add mod">
          <ac:chgData name="Sarah Gothard" userId="0e53f415fda5f162" providerId="LiveId" clId="{0B9778B7-5623-4FE3-B1F4-138BFF425530}" dt="2021-03-04T22:08:35.897" v="27" actId="26606"/>
          <ac:picMkLst>
            <pc:docMk/>
            <pc:sldMk cId="3885625782" sldId="259"/>
            <ac:picMk id="8" creationId="{F00F333D-B44B-40D8-AC9B-D82EE334B695}"/>
          </ac:picMkLst>
        </pc:picChg>
      </pc:sldChg>
      <pc:sldChg chg="addSp delSp modSp add mod setBg delDesignElem">
        <pc:chgData name="Sarah Gothard" userId="0e53f415fda5f162" providerId="LiveId" clId="{0B9778B7-5623-4FE3-B1F4-138BFF425530}" dt="2021-03-04T22:10:20.354" v="35" actId="26606"/>
        <pc:sldMkLst>
          <pc:docMk/>
          <pc:sldMk cId="767361919" sldId="260"/>
        </pc:sldMkLst>
        <pc:spChg chg="ord">
          <ac:chgData name="Sarah Gothard" userId="0e53f415fda5f162" providerId="LiveId" clId="{0B9778B7-5623-4FE3-B1F4-138BFF425530}" dt="2021-03-04T22:10:20.354" v="35" actId="26606"/>
          <ac:spMkLst>
            <pc:docMk/>
            <pc:sldMk cId="767361919" sldId="260"/>
            <ac:spMk id="6" creationId="{C0ED8DDB-906A-4C77-9EA7-92186BD93473}"/>
          </ac:spMkLst>
        </pc:spChg>
        <pc:spChg chg="add">
          <ac:chgData name="Sarah Gothard" userId="0e53f415fda5f162" providerId="LiveId" clId="{0B9778B7-5623-4FE3-B1F4-138BFF425530}" dt="2021-03-04T22:10:20.354" v="35" actId="26606"/>
          <ac:spMkLst>
            <pc:docMk/>
            <pc:sldMk cId="767361919" sldId="260"/>
            <ac:spMk id="8" creationId="{32BC26D8-82FB-445E-AA49-62A77D7C1EE0}"/>
          </ac:spMkLst>
        </pc:spChg>
        <pc:spChg chg="add">
          <ac:chgData name="Sarah Gothard" userId="0e53f415fda5f162" providerId="LiveId" clId="{0B9778B7-5623-4FE3-B1F4-138BFF425530}" dt="2021-03-04T22:10:20.354" v="35" actId="26606"/>
          <ac:spMkLst>
            <pc:docMk/>
            <pc:sldMk cId="767361919" sldId="260"/>
            <ac:spMk id="9" creationId="{CB44330D-EA18-4254-AA95-EB49948539B8}"/>
          </ac:spMkLst>
        </pc:spChg>
        <pc:spChg chg="del">
          <ac:chgData name="Sarah Gothard" userId="0e53f415fda5f162" providerId="LiveId" clId="{0B9778B7-5623-4FE3-B1F4-138BFF425530}" dt="2021-03-04T22:04:59.630" v="11"/>
          <ac:spMkLst>
            <pc:docMk/>
            <pc:sldMk cId="767361919" sldId="260"/>
            <ac:spMk id="11" creationId="{32BC26D8-82FB-445E-AA49-62A77D7C1EE0}"/>
          </ac:spMkLst>
        </pc:spChg>
        <pc:spChg chg="del">
          <ac:chgData name="Sarah Gothard" userId="0e53f415fda5f162" providerId="LiveId" clId="{0B9778B7-5623-4FE3-B1F4-138BFF425530}" dt="2021-03-04T22:04:59.630" v="11"/>
          <ac:spMkLst>
            <pc:docMk/>
            <pc:sldMk cId="767361919" sldId="260"/>
            <ac:spMk id="13" creationId="{CB44330D-EA18-4254-AA95-EB49948539B8}"/>
          </ac:spMkLst>
        </pc:spChg>
        <pc:picChg chg="add del">
          <ac:chgData name="Sarah Gothard" userId="0e53f415fda5f162" providerId="LiveId" clId="{0B9778B7-5623-4FE3-B1F4-138BFF425530}" dt="2021-03-04T22:10:18.202" v="33" actId="478"/>
          <ac:picMkLst>
            <pc:docMk/>
            <pc:sldMk cId="767361919" sldId="260"/>
            <ac:picMk id="3" creationId="{39EE1C33-32DF-4931-9E93-59A61F1C86B0}"/>
          </ac:picMkLst>
        </pc:picChg>
        <pc:picChg chg="add mod">
          <ac:chgData name="Sarah Gothard" userId="0e53f415fda5f162" providerId="LiveId" clId="{0B9778B7-5623-4FE3-B1F4-138BFF425530}" dt="2021-03-04T22:10:20.354" v="35" actId="26606"/>
          <ac:picMkLst>
            <pc:docMk/>
            <pc:sldMk cId="767361919" sldId="260"/>
            <ac:picMk id="5" creationId="{AF08A81A-AE50-4B48-B9EC-7F9363351861}"/>
          </ac:picMkLst>
        </pc:picChg>
      </pc:sldChg>
      <pc:sldChg chg="del">
        <pc:chgData name="Sarah Gothard" userId="0e53f415fda5f162" providerId="LiveId" clId="{0B9778B7-5623-4FE3-B1F4-138BFF425530}" dt="2021-03-04T22:04:58.264" v="7" actId="47"/>
        <pc:sldMkLst>
          <pc:docMk/>
          <pc:sldMk cId="1377359551" sldId="260"/>
        </pc:sldMkLst>
      </pc:sldChg>
      <pc:sldChg chg="addSp delSp modSp add mod setBg delDesignElem">
        <pc:chgData name="Sarah Gothard" userId="0e53f415fda5f162" providerId="LiveId" clId="{0B9778B7-5623-4FE3-B1F4-138BFF425530}" dt="2021-03-04T22:10:46.221" v="37" actId="26606"/>
        <pc:sldMkLst>
          <pc:docMk/>
          <pc:sldMk cId="880230830" sldId="261"/>
        </pc:sldMkLst>
        <pc:spChg chg="ord">
          <ac:chgData name="Sarah Gothard" userId="0e53f415fda5f162" providerId="LiveId" clId="{0B9778B7-5623-4FE3-B1F4-138BFF425530}" dt="2021-03-04T22:10:46.221" v="37" actId="26606"/>
          <ac:spMkLst>
            <pc:docMk/>
            <pc:sldMk cId="880230830" sldId="261"/>
            <ac:spMk id="6" creationId="{C0ED8DDB-906A-4C77-9EA7-92186BD93473}"/>
          </ac:spMkLst>
        </pc:spChg>
        <pc:spChg chg="add">
          <ac:chgData name="Sarah Gothard" userId="0e53f415fda5f162" providerId="LiveId" clId="{0B9778B7-5623-4FE3-B1F4-138BFF425530}" dt="2021-03-04T22:10:46.221" v="37" actId="26606"/>
          <ac:spMkLst>
            <pc:docMk/>
            <pc:sldMk cId="880230830" sldId="261"/>
            <ac:spMk id="8" creationId="{32BC26D8-82FB-445E-AA49-62A77D7C1EE0}"/>
          </ac:spMkLst>
        </pc:spChg>
        <pc:spChg chg="add">
          <ac:chgData name="Sarah Gothard" userId="0e53f415fda5f162" providerId="LiveId" clId="{0B9778B7-5623-4FE3-B1F4-138BFF425530}" dt="2021-03-04T22:10:46.221" v="37" actId="26606"/>
          <ac:spMkLst>
            <pc:docMk/>
            <pc:sldMk cId="880230830" sldId="261"/>
            <ac:spMk id="9" creationId="{CB44330D-EA18-4254-AA95-EB49948539B8}"/>
          </ac:spMkLst>
        </pc:spChg>
        <pc:spChg chg="del">
          <ac:chgData name="Sarah Gothard" userId="0e53f415fda5f162" providerId="LiveId" clId="{0B9778B7-5623-4FE3-B1F4-138BFF425530}" dt="2021-03-04T22:04:59.814" v="13"/>
          <ac:spMkLst>
            <pc:docMk/>
            <pc:sldMk cId="880230830" sldId="261"/>
            <ac:spMk id="11" creationId="{32BC26D8-82FB-445E-AA49-62A77D7C1EE0}"/>
          </ac:spMkLst>
        </pc:spChg>
        <pc:spChg chg="del">
          <ac:chgData name="Sarah Gothard" userId="0e53f415fda5f162" providerId="LiveId" clId="{0B9778B7-5623-4FE3-B1F4-138BFF425530}" dt="2021-03-04T22:04:59.814" v="13"/>
          <ac:spMkLst>
            <pc:docMk/>
            <pc:sldMk cId="880230830" sldId="261"/>
            <ac:spMk id="13" creationId="{CB44330D-EA18-4254-AA95-EB49948539B8}"/>
          </ac:spMkLst>
        </pc:spChg>
        <pc:picChg chg="add mod">
          <ac:chgData name="Sarah Gothard" userId="0e53f415fda5f162" providerId="LiveId" clId="{0B9778B7-5623-4FE3-B1F4-138BFF425530}" dt="2021-03-04T22:10:46.221" v="37" actId="26606"/>
          <ac:picMkLst>
            <pc:docMk/>
            <pc:sldMk cId="880230830" sldId="261"/>
            <ac:picMk id="3" creationId="{8726E0EE-E736-440C-BE3F-9344DE16088F}"/>
          </ac:picMkLst>
        </pc:picChg>
      </pc:sldChg>
      <pc:sldChg chg="del">
        <pc:chgData name="Sarah Gothard" userId="0e53f415fda5f162" providerId="LiveId" clId="{0B9778B7-5623-4FE3-B1F4-138BFF425530}" dt="2021-03-04T22:04:58.264" v="7" actId="47"/>
        <pc:sldMkLst>
          <pc:docMk/>
          <pc:sldMk cId="3981865378" sldId="261"/>
        </pc:sldMkLst>
      </pc:sldChg>
      <pc:sldChg chg="addSp delSp modSp add mod setBg delDesignElem">
        <pc:chgData name="Sarah Gothard" userId="0e53f415fda5f162" providerId="LiveId" clId="{0B9778B7-5623-4FE3-B1F4-138BFF425530}" dt="2021-03-04T22:12:00.224" v="39" actId="26606"/>
        <pc:sldMkLst>
          <pc:docMk/>
          <pc:sldMk cId="2988824205" sldId="262"/>
        </pc:sldMkLst>
        <pc:spChg chg="ord">
          <ac:chgData name="Sarah Gothard" userId="0e53f415fda5f162" providerId="LiveId" clId="{0B9778B7-5623-4FE3-B1F4-138BFF425530}" dt="2021-03-04T22:12:00.224" v="39" actId="26606"/>
          <ac:spMkLst>
            <pc:docMk/>
            <pc:sldMk cId="2988824205" sldId="262"/>
            <ac:spMk id="6" creationId="{C0ED8DDB-906A-4C77-9EA7-92186BD93473}"/>
          </ac:spMkLst>
        </pc:spChg>
        <pc:spChg chg="add">
          <ac:chgData name="Sarah Gothard" userId="0e53f415fda5f162" providerId="LiveId" clId="{0B9778B7-5623-4FE3-B1F4-138BFF425530}" dt="2021-03-04T22:12:00.224" v="39" actId="26606"/>
          <ac:spMkLst>
            <pc:docMk/>
            <pc:sldMk cId="2988824205" sldId="262"/>
            <ac:spMk id="8" creationId="{32BC26D8-82FB-445E-AA49-62A77D7C1EE0}"/>
          </ac:spMkLst>
        </pc:spChg>
        <pc:spChg chg="add">
          <ac:chgData name="Sarah Gothard" userId="0e53f415fda5f162" providerId="LiveId" clId="{0B9778B7-5623-4FE3-B1F4-138BFF425530}" dt="2021-03-04T22:12:00.224" v="39" actId="26606"/>
          <ac:spMkLst>
            <pc:docMk/>
            <pc:sldMk cId="2988824205" sldId="262"/>
            <ac:spMk id="9" creationId="{CB44330D-EA18-4254-AA95-EB49948539B8}"/>
          </ac:spMkLst>
        </pc:spChg>
        <pc:spChg chg="del">
          <ac:chgData name="Sarah Gothard" userId="0e53f415fda5f162" providerId="LiveId" clId="{0B9778B7-5623-4FE3-B1F4-138BFF425530}" dt="2021-03-04T22:04:59.951" v="15"/>
          <ac:spMkLst>
            <pc:docMk/>
            <pc:sldMk cId="2988824205" sldId="262"/>
            <ac:spMk id="11" creationId="{32BC26D8-82FB-445E-AA49-62A77D7C1EE0}"/>
          </ac:spMkLst>
        </pc:spChg>
        <pc:spChg chg="del">
          <ac:chgData name="Sarah Gothard" userId="0e53f415fda5f162" providerId="LiveId" clId="{0B9778B7-5623-4FE3-B1F4-138BFF425530}" dt="2021-03-04T22:04:59.951" v="15"/>
          <ac:spMkLst>
            <pc:docMk/>
            <pc:sldMk cId="2988824205" sldId="262"/>
            <ac:spMk id="13" creationId="{CB44330D-EA18-4254-AA95-EB49948539B8}"/>
          </ac:spMkLst>
        </pc:spChg>
        <pc:picChg chg="add mod">
          <ac:chgData name="Sarah Gothard" userId="0e53f415fda5f162" providerId="LiveId" clId="{0B9778B7-5623-4FE3-B1F4-138BFF425530}" dt="2021-03-04T22:12:00.224" v="39" actId="26606"/>
          <ac:picMkLst>
            <pc:docMk/>
            <pc:sldMk cId="2988824205" sldId="262"/>
            <ac:picMk id="3" creationId="{53E5EED2-64F0-413E-822D-FE5BA57BDFEF}"/>
          </ac:picMkLst>
        </pc:picChg>
      </pc:sldChg>
      <pc:sldChg chg="del">
        <pc:chgData name="Sarah Gothard" userId="0e53f415fda5f162" providerId="LiveId" clId="{0B9778B7-5623-4FE3-B1F4-138BFF425530}" dt="2021-03-04T22:04:58.264" v="7" actId="47"/>
        <pc:sldMkLst>
          <pc:docMk/>
          <pc:sldMk cId="4086641091" sldId="262"/>
        </pc:sldMkLst>
      </pc:sldChg>
      <pc:sldChg chg="addSp delSp modSp add mod setBg delDesignElem">
        <pc:chgData name="Sarah Gothard" userId="0e53f415fda5f162" providerId="LiveId" clId="{0B9778B7-5623-4FE3-B1F4-138BFF425530}" dt="2021-03-04T22:13:30.405" v="44" actId="26606"/>
        <pc:sldMkLst>
          <pc:docMk/>
          <pc:sldMk cId="940036610" sldId="263"/>
        </pc:sldMkLst>
        <pc:spChg chg="ord">
          <ac:chgData name="Sarah Gothard" userId="0e53f415fda5f162" providerId="LiveId" clId="{0B9778B7-5623-4FE3-B1F4-138BFF425530}" dt="2021-03-04T22:13:30.405" v="44" actId="26606"/>
          <ac:spMkLst>
            <pc:docMk/>
            <pc:sldMk cId="940036610" sldId="263"/>
            <ac:spMk id="6" creationId="{C0ED8DDB-906A-4C77-9EA7-92186BD93473}"/>
          </ac:spMkLst>
        </pc:spChg>
        <pc:spChg chg="add del">
          <ac:chgData name="Sarah Gothard" userId="0e53f415fda5f162" providerId="LiveId" clId="{0B9778B7-5623-4FE3-B1F4-138BFF425530}" dt="2021-03-04T22:13:30.405" v="44" actId="26606"/>
          <ac:spMkLst>
            <pc:docMk/>
            <pc:sldMk cId="940036610" sldId="263"/>
            <ac:spMk id="8" creationId="{32BC26D8-82FB-445E-AA49-62A77D7C1EE0}"/>
          </ac:spMkLst>
        </pc:spChg>
        <pc:spChg chg="add del">
          <ac:chgData name="Sarah Gothard" userId="0e53f415fda5f162" providerId="LiveId" clId="{0B9778B7-5623-4FE3-B1F4-138BFF425530}" dt="2021-03-04T22:13:30.405" v="44" actId="26606"/>
          <ac:spMkLst>
            <pc:docMk/>
            <pc:sldMk cId="940036610" sldId="263"/>
            <ac:spMk id="9" creationId="{CB44330D-EA18-4254-AA95-EB49948539B8}"/>
          </ac:spMkLst>
        </pc:spChg>
        <pc:spChg chg="del">
          <ac:chgData name="Sarah Gothard" userId="0e53f415fda5f162" providerId="LiveId" clId="{0B9778B7-5623-4FE3-B1F4-138BFF425530}" dt="2021-03-04T22:05:00.112" v="17"/>
          <ac:spMkLst>
            <pc:docMk/>
            <pc:sldMk cId="940036610" sldId="263"/>
            <ac:spMk id="11" creationId="{32BC26D8-82FB-445E-AA49-62A77D7C1EE0}"/>
          </ac:spMkLst>
        </pc:spChg>
        <pc:spChg chg="del">
          <ac:chgData name="Sarah Gothard" userId="0e53f415fda5f162" providerId="LiveId" clId="{0B9778B7-5623-4FE3-B1F4-138BFF425530}" dt="2021-03-04T22:05:00.112" v="17"/>
          <ac:spMkLst>
            <pc:docMk/>
            <pc:sldMk cId="940036610" sldId="263"/>
            <ac:spMk id="13" creationId="{CB44330D-EA18-4254-AA95-EB49948539B8}"/>
          </ac:spMkLst>
        </pc:spChg>
        <pc:spChg chg="add">
          <ac:chgData name="Sarah Gothard" userId="0e53f415fda5f162" providerId="LiveId" clId="{0B9778B7-5623-4FE3-B1F4-138BFF425530}" dt="2021-03-04T22:13:30.405" v="44" actId="26606"/>
          <ac:spMkLst>
            <pc:docMk/>
            <pc:sldMk cId="940036610" sldId="263"/>
            <ac:spMk id="15" creationId="{32BC26D8-82FB-445E-AA49-62A77D7C1EE0}"/>
          </ac:spMkLst>
        </pc:spChg>
        <pc:spChg chg="add">
          <ac:chgData name="Sarah Gothard" userId="0e53f415fda5f162" providerId="LiveId" clId="{0B9778B7-5623-4FE3-B1F4-138BFF425530}" dt="2021-03-04T22:13:30.405" v="44" actId="26606"/>
          <ac:spMkLst>
            <pc:docMk/>
            <pc:sldMk cId="940036610" sldId="263"/>
            <ac:spMk id="17" creationId="{CB44330D-EA18-4254-AA95-EB49948539B8}"/>
          </ac:spMkLst>
        </pc:spChg>
        <pc:picChg chg="add del">
          <ac:chgData name="Sarah Gothard" userId="0e53f415fda5f162" providerId="LiveId" clId="{0B9778B7-5623-4FE3-B1F4-138BFF425530}" dt="2021-03-04T22:05:23.562" v="19" actId="22"/>
          <ac:picMkLst>
            <pc:docMk/>
            <pc:sldMk cId="940036610" sldId="263"/>
            <ac:picMk id="3" creationId="{B47EA6CB-8D99-41E6-BFCC-9FCF8879A90A}"/>
          </ac:picMkLst>
        </pc:picChg>
        <pc:picChg chg="add del mod">
          <ac:chgData name="Sarah Gothard" userId="0e53f415fda5f162" providerId="LiveId" clId="{0B9778B7-5623-4FE3-B1F4-138BFF425530}" dt="2021-03-04T22:13:28.394" v="42" actId="478"/>
          <ac:picMkLst>
            <pc:docMk/>
            <pc:sldMk cId="940036610" sldId="263"/>
            <ac:picMk id="5" creationId="{59CD9C5D-2FAD-4D5A-818E-91EAE95091AB}"/>
          </ac:picMkLst>
        </pc:picChg>
        <pc:picChg chg="add mod">
          <ac:chgData name="Sarah Gothard" userId="0e53f415fda5f162" providerId="LiveId" clId="{0B9778B7-5623-4FE3-B1F4-138BFF425530}" dt="2021-03-04T22:13:30.405" v="44" actId="26606"/>
          <ac:picMkLst>
            <pc:docMk/>
            <pc:sldMk cId="940036610" sldId="263"/>
            <ac:picMk id="10" creationId="{E9348945-0697-4336-BE73-43D57843F7CD}"/>
          </ac:picMkLst>
        </pc:picChg>
      </pc:sldChg>
      <pc:sldChg chg="del">
        <pc:chgData name="Sarah Gothard" userId="0e53f415fda5f162" providerId="LiveId" clId="{0B9778B7-5623-4FE3-B1F4-138BFF425530}" dt="2021-03-04T22:04:58.264" v="7" actId="47"/>
        <pc:sldMkLst>
          <pc:docMk/>
          <pc:sldMk cId="1271784149" sldId="263"/>
        </pc:sldMkLst>
      </pc:sldChg>
      <pc:sldChg chg="addSp delSp modSp add mod setBg delDesignElem">
        <pc:chgData name="Sarah Gothard" userId="0e53f415fda5f162" providerId="LiveId" clId="{0B9778B7-5623-4FE3-B1F4-138BFF425530}" dt="2021-03-04T22:14:29.567" v="55" actId="26606"/>
        <pc:sldMkLst>
          <pc:docMk/>
          <pc:sldMk cId="417676594" sldId="264"/>
        </pc:sldMkLst>
        <pc:spChg chg="ord">
          <ac:chgData name="Sarah Gothard" userId="0e53f415fda5f162" providerId="LiveId" clId="{0B9778B7-5623-4FE3-B1F4-138BFF425530}" dt="2021-03-04T22:14:29.567" v="55" actId="26606"/>
          <ac:spMkLst>
            <pc:docMk/>
            <pc:sldMk cId="417676594" sldId="264"/>
            <ac:spMk id="6" creationId="{C0ED8DDB-906A-4C77-9EA7-92186BD93473}"/>
          </ac:spMkLst>
        </pc:spChg>
        <pc:spChg chg="add del">
          <ac:chgData name="Sarah Gothard" userId="0e53f415fda5f162" providerId="LiveId" clId="{0B9778B7-5623-4FE3-B1F4-138BFF425530}" dt="2021-03-04T22:14:29.567" v="55" actId="26606"/>
          <ac:spMkLst>
            <pc:docMk/>
            <pc:sldMk cId="417676594" sldId="264"/>
            <ac:spMk id="11" creationId="{32BC26D8-82FB-445E-AA49-62A77D7C1EE0}"/>
          </ac:spMkLst>
        </pc:spChg>
        <pc:spChg chg="add del">
          <ac:chgData name="Sarah Gothard" userId="0e53f415fda5f162" providerId="LiveId" clId="{0B9778B7-5623-4FE3-B1F4-138BFF425530}" dt="2021-03-04T22:14:29.567" v="55" actId="26606"/>
          <ac:spMkLst>
            <pc:docMk/>
            <pc:sldMk cId="417676594" sldId="264"/>
            <ac:spMk id="13" creationId="{CB44330D-EA18-4254-AA95-EB49948539B8}"/>
          </ac:spMkLst>
        </pc:spChg>
        <pc:spChg chg="add">
          <ac:chgData name="Sarah Gothard" userId="0e53f415fda5f162" providerId="LiveId" clId="{0B9778B7-5623-4FE3-B1F4-138BFF425530}" dt="2021-03-04T22:14:29.567" v="55" actId="26606"/>
          <ac:spMkLst>
            <pc:docMk/>
            <pc:sldMk cId="417676594" sldId="264"/>
            <ac:spMk id="15" creationId="{32BC26D8-82FB-445E-AA49-62A77D7C1EE0}"/>
          </ac:spMkLst>
        </pc:spChg>
        <pc:spChg chg="add">
          <ac:chgData name="Sarah Gothard" userId="0e53f415fda5f162" providerId="LiveId" clId="{0B9778B7-5623-4FE3-B1F4-138BFF425530}" dt="2021-03-04T22:14:29.567" v="55" actId="26606"/>
          <ac:spMkLst>
            <pc:docMk/>
            <pc:sldMk cId="417676594" sldId="264"/>
            <ac:spMk id="16" creationId="{CB44330D-EA18-4254-AA95-EB49948539B8}"/>
          </ac:spMkLst>
        </pc:spChg>
        <pc:spChg chg="del">
          <ac:chgData name="Sarah Gothard" userId="0e53f415fda5f162" providerId="LiveId" clId="{0B9778B7-5623-4FE3-B1F4-138BFF425530}" dt="2021-03-04T22:13:38.967" v="47"/>
          <ac:spMkLst>
            <pc:docMk/>
            <pc:sldMk cId="417676594" sldId="264"/>
            <ac:spMk id="18" creationId="{32BC26D8-82FB-445E-AA49-62A77D7C1EE0}"/>
          </ac:spMkLst>
        </pc:spChg>
        <pc:spChg chg="del">
          <ac:chgData name="Sarah Gothard" userId="0e53f415fda5f162" providerId="LiveId" clId="{0B9778B7-5623-4FE3-B1F4-138BFF425530}" dt="2021-03-04T22:13:38.967" v="47"/>
          <ac:spMkLst>
            <pc:docMk/>
            <pc:sldMk cId="417676594" sldId="264"/>
            <ac:spMk id="20" creationId="{CB44330D-EA18-4254-AA95-EB49948539B8}"/>
          </ac:spMkLst>
        </pc:spChg>
        <pc:picChg chg="add mod">
          <ac:chgData name="Sarah Gothard" userId="0e53f415fda5f162" providerId="LiveId" clId="{0B9778B7-5623-4FE3-B1F4-138BFF425530}" dt="2021-03-04T22:14:29.567" v="55" actId="26606"/>
          <ac:picMkLst>
            <pc:docMk/>
            <pc:sldMk cId="417676594" sldId="264"/>
            <ac:picMk id="3" creationId="{CA55735C-BB72-4E3A-808F-B484FEF06BD4}"/>
          </ac:picMkLst>
        </pc:picChg>
        <pc:picChg chg="del">
          <ac:chgData name="Sarah Gothard" userId="0e53f415fda5f162" providerId="LiveId" clId="{0B9778B7-5623-4FE3-B1F4-138BFF425530}" dt="2021-03-04T22:14:28.332" v="53" actId="478"/>
          <ac:picMkLst>
            <pc:docMk/>
            <pc:sldMk cId="417676594" sldId="264"/>
            <ac:picMk id="4" creationId="{BD4BD116-EE2F-4A81-9837-61E53FD150F7}"/>
          </ac:picMkLst>
        </pc:picChg>
      </pc:sldChg>
      <pc:sldChg chg="del">
        <pc:chgData name="Sarah Gothard" userId="0e53f415fda5f162" providerId="LiveId" clId="{0B9778B7-5623-4FE3-B1F4-138BFF425530}" dt="2021-03-04T22:04:58.264" v="7" actId="47"/>
        <pc:sldMkLst>
          <pc:docMk/>
          <pc:sldMk cId="1342414325" sldId="264"/>
        </pc:sldMkLst>
      </pc:sldChg>
      <pc:sldChg chg="addSp delSp add mod setBg delDesignElem">
        <pc:chgData name="Sarah Gothard" userId="0e53f415fda5f162" providerId="LiveId" clId="{0B9778B7-5623-4FE3-B1F4-138BFF425530}" dt="2021-03-04T22:13:45.831" v="49" actId="26606"/>
        <pc:sldMkLst>
          <pc:docMk/>
          <pc:sldMk cId="3417514854" sldId="265"/>
        </pc:sldMkLst>
        <pc:spChg chg="del">
          <ac:chgData name="Sarah Gothard" userId="0e53f415fda5f162" providerId="LiveId" clId="{0B9778B7-5623-4FE3-B1F4-138BFF425530}" dt="2021-03-04T22:13:38.967" v="47"/>
          <ac:spMkLst>
            <pc:docMk/>
            <pc:sldMk cId="3417514854" sldId="265"/>
            <ac:spMk id="10" creationId="{32BC26D8-82FB-445E-AA49-62A77D7C1EE0}"/>
          </ac:spMkLst>
        </pc:spChg>
        <pc:spChg chg="add">
          <ac:chgData name="Sarah Gothard" userId="0e53f415fda5f162" providerId="LiveId" clId="{0B9778B7-5623-4FE3-B1F4-138BFF425530}" dt="2021-03-04T22:13:45.831" v="49" actId="26606"/>
          <ac:spMkLst>
            <pc:docMk/>
            <pc:sldMk cId="3417514854" sldId="265"/>
            <ac:spMk id="11" creationId="{CB44330D-EA18-4254-AA95-EB49948539B8}"/>
          </ac:spMkLst>
        </pc:spChg>
        <pc:spChg chg="add">
          <ac:chgData name="Sarah Gothard" userId="0e53f415fda5f162" providerId="LiveId" clId="{0B9778B7-5623-4FE3-B1F4-138BFF425530}" dt="2021-03-04T22:13:45.831" v="49" actId="26606"/>
          <ac:spMkLst>
            <pc:docMk/>
            <pc:sldMk cId="3417514854" sldId="265"/>
            <ac:spMk id="13" creationId="{32BC26D8-82FB-445E-AA49-62A77D7C1EE0}"/>
          </ac:spMkLst>
        </pc:spChg>
        <pc:spChg chg="del">
          <ac:chgData name="Sarah Gothard" userId="0e53f415fda5f162" providerId="LiveId" clId="{0B9778B7-5623-4FE3-B1F4-138BFF425530}" dt="2021-03-04T22:13:38.967" v="47"/>
          <ac:spMkLst>
            <pc:docMk/>
            <pc:sldMk cId="3417514854" sldId="265"/>
            <ac:spMk id="15" creationId="{CB44330D-EA18-4254-AA95-EB49948539B8}"/>
          </ac:spMkLst>
        </pc:spChg>
      </pc:sldChg>
      <pc:sldChg chg="del">
        <pc:chgData name="Sarah Gothard" userId="0e53f415fda5f162" providerId="LiveId" clId="{0B9778B7-5623-4FE3-B1F4-138BFF425530}" dt="2021-03-04T22:04:58.264" v="7" actId="47"/>
        <pc:sldMkLst>
          <pc:docMk/>
          <pc:sldMk cId="3591168909" sldId="265"/>
        </pc:sldMkLst>
      </pc:sldChg>
      <pc:sldChg chg="del">
        <pc:chgData name="Sarah Gothard" userId="0e53f415fda5f162" providerId="LiveId" clId="{0B9778B7-5623-4FE3-B1F4-138BFF425530}" dt="2021-03-04T22:04:58.264" v="7" actId="47"/>
        <pc:sldMkLst>
          <pc:docMk/>
          <pc:sldMk cId="1563178580" sldId="266"/>
        </pc:sldMkLst>
      </pc:sldChg>
      <pc:sldChg chg="del">
        <pc:chgData name="Sarah Gothard" userId="0e53f415fda5f162" providerId="LiveId" clId="{0B9778B7-5623-4FE3-B1F4-138BFF425530}" dt="2021-03-04T22:04:58.264" v="7" actId="47"/>
        <pc:sldMkLst>
          <pc:docMk/>
          <pc:sldMk cId="568843271" sldId="267"/>
        </pc:sldMkLst>
      </pc:sldChg>
      <pc:sldChg chg="del">
        <pc:chgData name="Sarah Gothard" userId="0e53f415fda5f162" providerId="LiveId" clId="{0B9778B7-5623-4FE3-B1F4-138BFF425530}" dt="2021-03-04T22:04:58.264" v="7" actId="47"/>
        <pc:sldMkLst>
          <pc:docMk/>
          <pc:sldMk cId="4223624446"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3/4/2021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dirty="0"/>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dirty="0"/>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3/4/2021</a:t>
            </a:fld>
            <a:endParaRPr lang="en-US" dirty="0"/>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3/4/2021</a:t>
            </a:fld>
            <a:endParaRPr lang="en-US" dirty="0"/>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3/4/2021</a:t>
            </a:fld>
            <a:endParaRPr lang="en-US" dirty="0"/>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3/4/2021</a:t>
            </a:fld>
            <a:endParaRPr lang="en-US" dirty="0"/>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3/4/2021</a:t>
            </a:fld>
            <a:endParaRPr lang="en-US" dirty="0"/>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dirty="0"/>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3/4/2021</a:t>
            </a:fld>
            <a:endParaRPr lang="en-US" dirty="0"/>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3/4/2021</a:t>
            </a:fld>
            <a:endParaRPr lang="en-US" dirty="0"/>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dirty="0"/>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3/4/2021</a:t>
            </a:fld>
            <a:endParaRPr lang="en-US" dirty="0"/>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dirty="0"/>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3/4/2021</a:t>
            </a:fld>
            <a:endParaRPr lang="en-US" dirty="0"/>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dirty="0"/>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3/4/2021</a:t>
            </a:fld>
            <a:endParaRPr lang="en-US" dirty="0"/>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3/4/2021</a:t>
            </a:fld>
            <a:endParaRPr lang="en-US" dirty="0"/>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dirty="0"/>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dirty="0"/>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3/4/2021</a:t>
            </a:fld>
            <a:endParaRPr lang="en-US" dirty="0"/>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dirty="0"/>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ED5D8E1E-4A04-4FEE-9537-BF7D401BD6C9}"/>
              </a:ext>
            </a:extLst>
          </p:cNvPr>
          <p:cNvPicPr>
            <a:picLocks noChangeAspect="1"/>
          </p:cNvPicPr>
          <p:nvPr/>
        </p:nvPicPr>
        <p:blipFill>
          <a:blip r:embed="rId3"/>
          <a:stretch>
            <a:fillRect/>
          </a:stretch>
        </p:blipFill>
        <p:spPr>
          <a:xfrm>
            <a:off x="643467" y="2243074"/>
            <a:ext cx="10905066" cy="2371852"/>
          </a:xfrm>
          <a:prstGeom prst="rect">
            <a:avLst/>
          </a:prstGeom>
        </p:spPr>
      </p:pic>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216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F00F333D-B44B-40D8-AC9B-D82EE334B695}"/>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41751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4D6B250-8DDC-4AC3-8ABA-DC14E63F9C0C}"/>
              </a:ext>
            </a:extLst>
          </p:cNvPr>
          <p:cNvPicPr>
            <a:picLocks noChangeAspect="1"/>
          </p:cNvPicPr>
          <p:nvPr/>
        </p:nvPicPr>
        <p:blipFill>
          <a:blip r:embed="rId2"/>
          <a:stretch>
            <a:fillRect/>
          </a:stretch>
        </p:blipFill>
        <p:spPr>
          <a:xfrm>
            <a:off x="1230439" y="643467"/>
            <a:ext cx="9731122"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067ADC1B-9F74-4FB0-AA69-64195FB7EB73}"/>
              </a:ext>
            </a:extLst>
          </p:cNvPr>
          <p:cNvPicPr>
            <a:picLocks noChangeAspect="1"/>
          </p:cNvPicPr>
          <p:nvPr/>
        </p:nvPicPr>
        <p:blipFill>
          <a:blip r:embed="rId2"/>
          <a:stretch>
            <a:fillRect/>
          </a:stretch>
        </p:blipFill>
        <p:spPr>
          <a:xfrm>
            <a:off x="643467" y="1616033"/>
            <a:ext cx="10905066" cy="3625934"/>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524448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F00F333D-B44B-40D8-AC9B-D82EE334B695}"/>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3885625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F08A81A-AE50-4B48-B9EC-7F9363351861}"/>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76736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726E0EE-E736-440C-BE3F-9344DE16088F}"/>
              </a:ext>
            </a:extLst>
          </p:cNvPr>
          <p:cNvPicPr>
            <a:picLocks noChangeAspect="1"/>
          </p:cNvPicPr>
          <p:nvPr/>
        </p:nvPicPr>
        <p:blipFill>
          <a:blip r:embed="rId2"/>
          <a:stretch>
            <a:fillRect/>
          </a:stretch>
        </p:blipFill>
        <p:spPr>
          <a:xfrm>
            <a:off x="643467" y="1738715"/>
            <a:ext cx="10905066" cy="3380570"/>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880230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3E5EED2-64F0-413E-822D-FE5BA57BDFEF}"/>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98882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E9348945-0697-4336-BE73-43D57843F7CD}"/>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940036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A55735C-BB72-4E3A-808F-B484FEF06BD4}"/>
              </a:ext>
            </a:extLst>
          </p:cNvPr>
          <p:cNvPicPr>
            <a:picLocks noChangeAspect="1"/>
          </p:cNvPicPr>
          <p:nvPr/>
        </p:nvPicPr>
        <p:blipFill>
          <a:blip r:embed="rId2"/>
          <a:stretch>
            <a:fillRect/>
          </a:stretch>
        </p:blipFill>
        <p:spPr>
          <a:xfrm>
            <a:off x="643467" y="1616033"/>
            <a:ext cx="10905066" cy="3625934"/>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417676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2021-02-21T18:47:30Z</dcterms:created>
  <dcterms:modified xsi:type="dcterms:W3CDTF">2021-03-04T22:14:35Z</dcterms:modified>
</cp:coreProperties>
</file>