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339" r:id="rId3"/>
    <p:sldId id="340" r:id="rId4"/>
    <p:sldId id="341" r:id="rId5"/>
    <p:sldId id="342" r:id="rId6"/>
    <p:sldId id="343" r:id="rId7"/>
    <p:sldId id="256" r:id="rId8"/>
    <p:sldId id="346" r:id="rId9"/>
    <p:sldId id="347" r:id="rId10"/>
    <p:sldId id="348" r:id="rId11"/>
    <p:sldId id="258" r:id="rId12"/>
    <p:sldId id="257" r:id="rId13"/>
    <p:sldId id="344" r:id="rId14"/>
    <p:sldId id="34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4A8D9-C0EC-43A8-A191-590EA2DD907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520584-1AC7-419A-BAB0-302D8E5E73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917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85553-27E4-B9A0-F558-EE1EBDDE55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3118F6-D2D5-1C0F-1A66-513AE9820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487C8-7328-A462-52B4-C7936B548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E52E-5C5A-4E7D-AEB0-8801CB721D4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69199-771D-F0E0-EF22-8DE0FF064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8B220-48E1-E48E-0259-CB66C1A4B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92EE-928E-440B-93E4-11E5A7CD9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07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E6A0A-C15D-732C-638E-ED461CE74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4EA8C0-216A-45D9-ECA6-52154D706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2D23B-94D1-B706-9355-9ED3589C2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E52E-5C5A-4E7D-AEB0-8801CB721D4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18BC4-689A-B53B-6FB4-2C99914F1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038F9A-3AE1-9B7A-DBAF-984F40145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92EE-928E-440B-93E4-11E5A7CD9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74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E9233B-E297-C317-D325-298C362039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BD9592-2EEB-3E01-A2E2-162616684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5E214-358F-B95C-5099-1DE0F47BC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E52E-5C5A-4E7D-AEB0-8801CB721D4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0C589-019C-FB28-3D8A-2E8BF119A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32C8A-E984-9A26-7FAC-FDC2C340D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92EE-928E-440B-93E4-11E5A7CD9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19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9499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8/15/2026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473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44547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77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49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792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2007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39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58002-153A-6E8A-DBD2-6605CAC90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83EB6-0CBE-BE57-22CF-C6988688B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7B7CE2-7B81-E463-3FAC-AEAAECEC5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E52E-5C5A-4E7D-AEB0-8801CB721D4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EEFA8-B559-ABE5-98B9-9B64E5689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AED0D-5C91-C547-04A6-FE28A364D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92EE-928E-440B-93E4-11E5A7CD9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4922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34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7490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7998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239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9F8BA-6D02-0D1A-2059-A36660B41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83A2B8-48C8-E6D8-883B-370AF69F1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F4D55-1BC7-B2D8-3A13-78685FAEA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E52E-5C5A-4E7D-AEB0-8801CB721D4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56160-8B23-3586-C9E0-036E057DF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649A2-22EF-3941-2839-8812D177D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92EE-928E-440B-93E4-11E5A7CD9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9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9E995-6B1A-D026-2921-32513970D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DA16F-77E7-5835-7F30-A07C1C8953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6F8CA-4BDD-A865-EC77-434FBF850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6095B3-A33E-2A8A-2EA4-6080CFB38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E52E-5C5A-4E7D-AEB0-8801CB721D4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C1985-38E1-9DDF-9B3F-FB08B34EA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D3DD6-7207-973A-CE94-A9E884F5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92EE-928E-440B-93E4-11E5A7CD9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817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E1EBA-E626-3F62-9175-56FB43102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DFF80-DDC4-C270-81E3-2162520C0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3C78B-0DE9-50E1-156E-5A81E978B3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B692A0-0E7A-D1EC-E3C6-8F323C1CFA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15CACF-3124-D28E-DF29-677B444A1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511465-F262-DC07-F4E7-34D9D0BE5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E52E-5C5A-4E7D-AEB0-8801CB721D4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E5320B-1484-96CB-EAA5-5A8F52B3F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FAD2C4-98B1-8C8C-6D13-0984809FF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92EE-928E-440B-93E4-11E5A7CD9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155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9A387-C023-A493-D8AD-A7ECC1DFF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CD65FE-34E7-7D9B-0EBB-7136C1989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E52E-5C5A-4E7D-AEB0-8801CB721D4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EDF2AC-CF7A-29EA-A650-6B9C60F2C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5F1DCB-A730-8425-EFD3-C587FFD46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92EE-928E-440B-93E4-11E5A7CD9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76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3062E7-05A3-9721-F773-C12732C0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E52E-5C5A-4E7D-AEB0-8801CB721D4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94321E-00B3-36B5-617A-93E42EDA5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595BB-6AB9-CD6D-0CDA-4327012C2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92EE-928E-440B-93E4-11E5A7CD9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47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8393B-A4AC-3E88-7AA3-FC509C097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A4E91-0035-F9AA-E023-E6C64C54C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E5FD59-2444-290B-2424-2936D77C1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19185B-9263-9B15-7D4E-6B93C991E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E52E-5C5A-4E7D-AEB0-8801CB721D4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5033D4-BE38-ECAF-C1C9-FB2CCB6B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6B4FB9-DC3C-89D2-4070-4C617D816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92EE-928E-440B-93E4-11E5A7CD9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96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F3524-04A9-D220-BF15-585A0C5BF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A73E48-6EB3-12BD-18E1-DF704D4A84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6AC413-2028-DFED-DD3D-E44A6E6612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0E0D30-37D4-803B-AAEA-1D689D93F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E52E-5C5A-4E7D-AEB0-8801CB721D4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85845C-DB4E-FB95-227A-FB9B8F9D6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71F97F-F65F-BE59-F3AC-69A2EFBBF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92EE-928E-440B-93E4-11E5A7CD9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14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7728FE-31AF-CE10-51A9-E2E4D633E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E465C-8944-03C0-CABC-EAE822533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1ADD0-0A68-0217-4644-5B272C247B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89E52E-5C5A-4E7D-AEB0-8801CB721D4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A1ED1-2A3F-E1B8-B2E8-13F3B18D75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0B855-BC9F-E35D-EF47-88B2B7E6DA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7A92EE-928E-440B-93E4-11E5A7CD9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736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929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1FDAFB-A4E5-9A24-FFDA-EF038265326F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041071"/>
            <a:ext cx="10287000" cy="277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707A07-2DB9-3CAD-EE73-202641C4BE1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6CC469-5D0B-B368-5CFA-E64BA7D6C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705890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6A92CB-4DF0-E0AA-EA50-19CE908AF40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B7B896-D579-6B5B-86C6-B9F44FA39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619102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689ED-6280-782D-E747-D18E6BBA2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82D857E-DEEB-6F86-9774-CA5A5257F25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12BB5D-8796-9D37-B32F-D2A12E1E8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924239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BF49E-AFD7-E97A-7C39-6B6425A7E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3D22B34-18FD-1730-A049-F83092257F3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84E1258-CF19-D26A-E236-4EE122735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573903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22802E9-03CE-2202-CDFC-31298B0C7D2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FB54048-DC8D-A6B3-8B54-0C2DF53CF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864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DD1446E-F431-B465-4014-4042C0ADFEE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7CB01A4-5410-490D-0271-34EFDDBAB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017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DE65DB7-B648-B7AC-3830-B372B1FF9A0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7E0821A-E8EC-AD13-5AC4-C33849B65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595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B74293-34AB-1F63-33C2-E18CF61A2C2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ED434DC-BBC5-6316-324F-BD13B4FED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110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90B42F-138C-C672-0FF2-1CAB7685BA0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6B3F505-16B8-9745-F091-384F4EE2E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083973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743860-DEE0-E8AC-7B37-B15C20DD48E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2BE07B-C108-D251-8212-867BD45A6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790202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ECD89-7BC4-2449-F95F-39609B9CC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E4B51B-58B3-9E7F-042D-9EE1B02F047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DCB9A7-98EF-545F-7047-C1D0B569C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87692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EE375-8AF8-F7A8-3F9B-8377B80BA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0781964-5AC6-5DD0-494E-92453364F5C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769E2FA-ECB2-9BA1-3E5B-2F10D6BA6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157359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69</Words>
  <Application>Microsoft Office PowerPoint</Application>
  <PresentationFormat>Widescreen</PresentationFormat>
  <Paragraphs>15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2026-08-15T22:16:21Z</dcterms:created>
  <dcterms:modified xsi:type="dcterms:W3CDTF">2026-08-15T22:25:05Z</dcterms:modified>
</cp:coreProperties>
</file>