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DB604B-D70E-4D4E-AB28-00D474C67418}" v="26" dt="2019-11-14T18:44:50.093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88950" autoAdjust="0"/>
  </p:normalViewPr>
  <p:slideViewPr>
    <p:cSldViewPr snapToGrid="0" showGuides="1">
      <p:cViewPr varScale="1">
        <p:scale>
          <a:sx n="64" d="100"/>
          <a:sy n="64" d="100"/>
        </p:scale>
        <p:origin x="27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288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21DA9F92-6DD2-467B-B11E-9129646E2D1B}"/>
    <pc:docChg chg="custSel mod addSld delSld modSld sldOrd">
      <pc:chgData name="Sarah Gothard" userId="0e53f415fda5f162" providerId="LiveId" clId="{21DA9F92-6DD2-467B-B11E-9129646E2D1B}" dt="2019-11-14T18:44:52.119" v="60" actId="26606"/>
      <pc:docMkLst>
        <pc:docMk/>
      </pc:docMkLst>
      <pc:sldChg chg="addSp delSp modSp">
        <pc:chgData name="Sarah Gothard" userId="0e53f415fda5f162" providerId="LiveId" clId="{21DA9F92-6DD2-467B-B11E-9129646E2D1B}" dt="2019-11-14T18:34:18.468" v="30" actId="26606"/>
        <pc:sldMkLst>
          <pc:docMk/>
          <pc:sldMk cId="536071998" sldId="256"/>
        </pc:sldMkLst>
        <pc:spChg chg="ord">
          <ac:chgData name="Sarah Gothard" userId="0e53f415fda5f162" providerId="LiveId" clId="{21DA9F92-6DD2-467B-B11E-9129646E2D1B}" dt="2019-11-14T18:34:18.468" v="30" actId="26606"/>
          <ac:spMkLst>
            <pc:docMk/>
            <pc:sldMk cId="536071998" sldId="256"/>
            <ac:spMk id="3" creationId="{0B3C69C4-BCAA-4D89-B43B-A0884DF6934F}"/>
          </ac:spMkLst>
        </pc:spChg>
        <pc:spChg chg="del">
          <ac:chgData name="Sarah Gothard" userId="0e53f415fda5f162" providerId="LiveId" clId="{21DA9F92-6DD2-467B-B11E-9129646E2D1B}" dt="2019-11-14T18:34:18.468" v="30" actId="26606"/>
          <ac:spMkLst>
            <pc:docMk/>
            <pc:sldMk cId="536071998" sldId="256"/>
            <ac:spMk id="22" creationId="{32BC26D8-82FB-445E-AA49-62A77D7C1EE0}"/>
          </ac:spMkLst>
        </pc:spChg>
        <pc:spChg chg="del">
          <ac:chgData name="Sarah Gothard" userId="0e53f415fda5f162" providerId="LiveId" clId="{21DA9F92-6DD2-467B-B11E-9129646E2D1B}" dt="2019-11-14T18:34:18.468" v="30" actId="26606"/>
          <ac:spMkLst>
            <pc:docMk/>
            <pc:sldMk cId="536071998" sldId="256"/>
            <ac:spMk id="24" creationId="{CB44330D-EA18-4254-AA95-EB49948539B8}"/>
          </ac:spMkLst>
        </pc:spChg>
        <pc:spChg chg="add">
          <ac:chgData name="Sarah Gothard" userId="0e53f415fda5f162" providerId="LiveId" clId="{21DA9F92-6DD2-467B-B11E-9129646E2D1B}" dt="2019-11-14T18:34:18.468" v="30" actId="26606"/>
          <ac:spMkLst>
            <pc:docMk/>
            <pc:sldMk cId="536071998" sldId="256"/>
            <ac:spMk id="29" creationId="{32BC26D8-82FB-445E-AA49-62A77D7C1EE0}"/>
          </ac:spMkLst>
        </pc:spChg>
        <pc:spChg chg="add">
          <ac:chgData name="Sarah Gothard" userId="0e53f415fda5f162" providerId="LiveId" clId="{21DA9F92-6DD2-467B-B11E-9129646E2D1B}" dt="2019-11-14T18:34:18.468" v="30" actId="26606"/>
          <ac:spMkLst>
            <pc:docMk/>
            <pc:sldMk cId="536071998" sldId="256"/>
            <ac:spMk id="31" creationId="{CB44330D-EA18-4254-AA95-EB49948539B8}"/>
          </ac:spMkLst>
        </pc:spChg>
        <pc:picChg chg="del">
          <ac:chgData name="Sarah Gothard" userId="0e53f415fda5f162" providerId="LiveId" clId="{21DA9F92-6DD2-467B-B11E-9129646E2D1B}" dt="2019-11-14T18:33:07.889" v="0" actId="478"/>
          <ac:picMkLst>
            <pc:docMk/>
            <pc:sldMk cId="536071998" sldId="256"/>
            <ac:picMk id="2" creationId="{F6CDD69E-AC7E-4C10-9525-F1B6F1A9D872}"/>
          </ac:picMkLst>
        </pc:picChg>
        <pc:picChg chg="add mod">
          <ac:chgData name="Sarah Gothard" userId="0e53f415fda5f162" providerId="LiveId" clId="{21DA9F92-6DD2-467B-B11E-9129646E2D1B}" dt="2019-11-14T18:34:18.468" v="30" actId="26606"/>
          <ac:picMkLst>
            <pc:docMk/>
            <pc:sldMk cId="536071998" sldId="256"/>
            <ac:picMk id="4" creationId="{D62AE064-EA61-4DB5-B02A-E237D8B4036A}"/>
          </ac:picMkLst>
        </pc:picChg>
      </pc:sldChg>
      <pc:sldChg chg="addSp delSp modSp">
        <pc:chgData name="Sarah Gothard" userId="0e53f415fda5f162" providerId="LiveId" clId="{21DA9F92-6DD2-467B-B11E-9129646E2D1B}" dt="2019-11-14T18:35:20.955" v="32" actId="26606"/>
        <pc:sldMkLst>
          <pc:docMk/>
          <pc:sldMk cId="2551191543" sldId="257"/>
        </pc:sldMkLst>
        <pc:spChg chg="ord">
          <ac:chgData name="Sarah Gothard" userId="0e53f415fda5f162" providerId="LiveId" clId="{21DA9F92-6DD2-467B-B11E-9129646E2D1B}" dt="2019-11-14T18:35:20.955" v="32" actId="26606"/>
          <ac:spMkLst>
            <pc:docMk/>
            <pc:sldMk cId="2551191543" sldId="257"/>
            <ac:spMk id="4" creationId="{C8C72D4D-1F63-4213-9F9F-DCBA71B8C487}"/>
          </ac:spMkLst>
        </pc:spChg>
        <pc:spChg chg="del">
          <ac:chgData name="Sarah Gothard" userId="0e53f415fda5f162" providerId="LiveId" clId="{21DA9F92-6DD2-467B-B11E-9129646E2D1B}" dt="2019-11-14T18:35:20.955" v="32" actId="26606"/>
          <ac:spMkLst>
            <pc:docMk/>
            <pc:sldMk cId="2551191543" sldId="257"/>
            <ac:spMk id="29" creationId="{32BC26D8-82FB-445E-AA49-62A77D7C1EE0}"/>
          </ac:spMkLst>
        </pc:spChg>
        <pc:spChg chg="del">
          <ac:chgData name="Sarah Gothard" userId="0e53f415fda5f162" providerId="LiveId" clId="{21DA9F92-6DD2-467B-B11E-9129646E2D1B}" dt="2019-11-14T18:35:20.955" v="32" actId="26606"/>
          <ac:spMkLst>
            <pc:docMk/>
            <pc:sldMk cId="2551191543" sldId="257"/>
            <ac:spMk id="31" creationId="{CB44330D-EA18-4254-AA95-EB49948539B8}"/>
          </ac:spMkLst>
        </pc:spChg>
        <pc:spChg chg="add">
          <ac:chgData name="Sarah Gothard" userId="0e53f415fda5f162" providerId="LiveId" clId="{21DA9F92-6DD2-467B-B11E-9129646E2D1B}" dt="2019-11-14T18:35:20.955" v="32" actId="26606"/>
          <ac:spMkLst>
            <pc:docMk/>
            <pc:sldMk cId="2551191543" sldId="257"/>
            <ac:spMk id="36" creationId="{32BC26D8-82FB-445E-AA49-62A77D7C1EE0}"/>
          </ac:spMkLst>
        </pc:spChg>
        <pc:spChg chg="add">
          <ac:chgData name="Sarah Gothard" userId="0e53f415fda5f162" providerId="LiveId" clId="{21DA9F92-6DD2-467B-B11E-9129646E2D1B}" dt="2019-11-14T18:35:20.955" v="32" actId="26606"/>
          <ac:spMkLst>
            <pc:docMk/>
            <pc:sldMk cId="2551191543" sldId="257"/>
            <ac:spMk id="38" creationId="{CB44330D-EA18-4254-AA95-EB49948539B8}"/>
          </ac:spMkLst>
        </pc:spChg>
        <pc:picChg chg="add mod">
          <ac:chgData name="Sarah Gothard" userId="0e53f415fda5f162" providerId="LiveId" clId="{21DA9F92-6DD2-467B-B11E-9129646E2D1B}" dt="2019-11-14T18:35:20.955" v="32" actId="26606"/>
          <ac:picMkLst>
            <pc:docMk/>
            <pc:sldMk cId="2551191543" sldId="257"/>
            <ac:picMk id="2" creationId="{904E02BD-EDE2-4CD7-A862-D56DE8F25662}"/>
          </ac:picMkLst>
        </pc:picChg>
        <pc:picChg chg="del">
          <ac:chgData name="Sarah Gothard" userId="0e53f415fda5f162" providerId="LiveId" clId="{21DA9F92-6DD2-467B-B11E-9129646E2D1B}" dt="2019-11-14T18:33:09.757" v="1" actId="478"/>
          <ac:picMkLst>
            <pc:docMk/>
            <pc:sldMk cId="2551191543" sldId="257"/>
            <ac:picMk id="3" creationId="{7E484DAE-E6CC-422D-8C09-1B13941F8210}"/>
          </ac:picMkLst>
        </pc:picChg>
      </pc:sldChg>
      <pc:sldChg chg="del">
        <pc:chgData name="Sarah Gothard" userId="0e53f415fda5f162" providerId="LiveId" clId="{21DA9F92-6DD2-467B-B11E-9129646E2D1B}" dt="2019-11-14T18:33:11.838" v="2" actId="2696"/>
        <pc:sldMkLst>
          <pc:docMk/>
          <pc:sldMk cId="1653760165" sldId="258"/>
        </pc:sldMkLst>
      </pc:sldChg>
      <pc:sldChg chg="addSp delSp modSp add mod ord setBg delDesignElem">
        <pc:chgData name="Sarah Gothard" userId="0e53f415fda5f162" providerId="LiveId" clId="{21DA9F92-6DD2-467B-B11E-9129646E2D1B}" dt="2019-11-14T18:37:36.217" v="37"/>
        <pc:sldMkLst>
          <pc:docMk/>
          <pc:sldMk cId="1693510668" sldId="258"/>
        </pc:sldMkLst>
        <pc:spChg chg="ord">
          <ac:chgData name="Sarah Gothard" userId="0e53f415fda5f162" providerId="LiveId" clId="{21DA9F92-6DD2-467B-B11E-9129646E2D1B}" dt="2019-11-14T18:36:26.981" v="34" actId="26606"/>
          <ac:spMkLst>
            <pc:docMk/>
            <pc:sldMk cId="1693510668" sldId="258"/>
            <ac:spMk id="4" creationId="{C8C72D4D-1F63-4213-9F9F-DCBA71B8C487}"/>
          </ac:spMkLst>
        </pc:spChg>
        <pc:spChg chg="add">
          <ac:chgData name="Sarah Gothard" userId="0e53f415fda5f162" providerId="LiveId" clId="{21DA9F92-6DD2-467B-B11E-9129646E2D1B}" dt="2019-11-14T18:36:26.981" v="34" actId="26606"/>
          <ac:spMkLst>
            <pc:docMk/>
            <pc:sldMk cId="1693510668" sldId="258"/>
            <ac:spMk id="9" creationId="{32BC26D8-82FB-445E-AA49-62A77D7C1EE0}"/>
          </ac:spMkLst>
        </pc:spChg>
        <pc:spChg chg="add">
          <ac:chgData name="Sarah Gothard" userId="0e53f415fda5f162" providerId="LiveId" clId="{21DA9F92-6DD2-467B-B11E-9129646E2D1B}" dt="2019-11-14T18:36:26.981" v="34" actId="26606"/>
          <ac:spMkLst>
            <pc:docMk/>
            <pc:sldMk cId="1693510668" sldId="258"/>
            <ac:spMk id="11" creationId="{CB44330D-EA18-4254-AA95-EB49948539B8}"/>
          </ac:spMkLst>
        </pc:spChg>
        <pc:spChg chg="del">
          <ac:chgData name="Sarah Gothard" userId="0e53f415fda5f162" providerId="LiveId" clId="{21DA9F92-6DD2-467B-B11E-9129646E2D1B}" dt="2019-11-14T18:33:12.921" v="14"/>
          <ac:spMkLst>
            <pc:docMk/>
            <pc:sldMk cId="1693510668" sldId="258"/>
            <ac:spMk id="29" creationId="{32BC26D8-82FB-445E-AA49-62A77D7C1EE0}"/>
          </ac:spMkLst>
        </pc:spChg>
        <pc:spChg chg="del">
          <ac:chgData name="Sarah Gothard" userId="0e53f415fda5f162" providerId="LiveId" clId="{21DA9F92-6DD2-467B-B11E-9129646E2D1B}" dt="2019-11-14T18:33:12.921" v="14"/>
          <ac:spMkLst>
            <pc:docMk/>
            <pc:sldMk cId="1693510668" sldId="258"/>
            <ac:spMk id="31" creationId="{CB44330D-EA18-4254-AA95-EB49948539B8}"/>
          </ac:spMkLst>
        </pc:spChg>
        <pc:picChg chg="add mod">
          <ac:chgData name="Sarah Gothard" userId="0e53f415fda5f162" providerId="LiveId" clId="{21DA9F92-6DD2-467B-B11E-9129646E2D1B}" dt="2019-11-14T18:36:26.981" v="34" actId="26606"/>
          <ac:picMkLst>
            <pc:docMk/>
            <pc:sldMk cId="1693510668" sldId="258"/>
            <ac:picMk id="2" creationId="{917887D9-7502-442D-81D9-DA7E42A6F88B}"/>
          </ac:picMkLst>
        </pc:picChg>
      </pc:sldChg>
      <pc:sldChg chg="addSp delSp modSp add mod setBg delDesignElem">
        <pc:chgData name="Sarah Gothard" userId="0e53f415fda5f162" providerId="LiveId" clId="{21DA9F92-6DD2-467B-B11E-9129646E2D1B}" dt="2019-11-14T18:40:14.390" v="40" actId="26606"/>
        <pc:sldMkLst>
          <pc:docMk/>
          <pc:sldMk cId="652772962" sldId="259"/>
        </pc:sldMkLst>
        <pc:spChg chg="ord">
          <ac:chgData name="Sarah Gothard" userId="0e53f415fda5f162" providerId="LiveId" clId="{21DA9F92-6DD2-467B-B11E-9129646E2D1B}" dt="2019-11-14T18:40:14.390" v="40" actId="26606"/>
          <ac:spMkLst>
            <pc:docMk/>
            <pc:sldMk cId="652772962" sldId="259"/>
            <ac:spMk id="4" creationId="{C8C72D4D-1F63-4213-9F9F-DCBA71B8C487}"/>
          </ac:spMkLst>
        </pc:spChg>
        <pc:spChg chg="add">
          <ac:chgData name="Sarah Gothard" userId="0e53f415fda5f162" providerId="LiveId" clId="{21DA9F92-6DD2-467B-B11E-9129646E2D1B}" dt="2019-11-14T18:40:14.390" v="40" actId="26606"/>
          <ac:spMkLst>
            <pc:docMk/>
            <pc:sldMk cId="652772962" sldId="259"/>
            <ac:spMk id="9" creationId="{32BC26D8-82FB-445E-AA49-62A77D7C1EE0}"/>
          </ac:spMkLst>
        </pc:spChg>
        <pc:spChg chg="add">
          <ac:chgData name="Sarah Gothard" userId="0e53f415fda5f162" providerId="LiveId" clId="{21DA9F92-6DD2-467B-B11E-9129646E2D1B}" dt="2019-11-14T18:40:14.390" v="40" actId="26606"/>
          <ac:spMkLst>
            <pc:docMk/>
            <pc:sldMk cId="652772962" sldId="259"/>
            <ac:spMk id="11" creationId="{CB44330D-EA18-4254-AA95-EB49948539B8}"/>
          </ac:spMkLst>
        </pc:spChg>
        <pc:spChg chg="del">
          <ac:chgData name="Sarah Gothard" userId="0e53f415fda5f162" providerId="LiveId" clId="{21DA9F92-6DD2-467B-B11E-9129646E2D1B}" dt="2019-11-14T18:33:13.067" v="16"/>
          <ac:spMkLst>
            <pc:docMk/>
            <pc:sldMk cId="652772962" sldId="259"/>
            <ac:spMk id="29" creationId="{32BC26D8-82FB-445E-AA49-62A77D7C1EE0}"/>
          </ac:spMkLst>
        </pc:spChg>
        <pc:spChg chg="del">
          <ac:chgData name="Sarah Gothard" userId="0e53f415fda5f162" providerId="LiveId" clId="{21DA9F92-6DD2-467B-B11E-9129646E2D1B}" dt="2019-11-14T18:33:13.067" v="16"/>
          <ac:spMkLst>
            <pc:docMk/>
            <pc:sldMk cId="652772962" sldId="259"/>
            <ac:spMk id="31" creationId="{CB44330D-EA18-4254-AA95-EB49948539B8}"/>
          </ac:spMkLst>
        </pc:spChg>
        <pc:picChg chg="add mod">
          <ac:chgData name="Sarah Gothard" userId="0e53f415fda5f162" providerId="LiveId" clId="{21DA9F92-6DD2-467B-B11E-9129646E2D1B}" dt="2019-11-14T18:40:14.390" v="40" actId="26606"/>
          <ac:picMkLst>
            <pc:docMk/>
            <pc:sldMk cId="652772962" sldId="259"/>
            <ac:picMk id="2" creationId="{5301692E-577A-43C7-988E-E068247C2172}"/>
          </ac:picMkLst>
        </pc:picChg>
      </pc:sldChg>
      <pc:sldChg chg="del">
        <pc:chgData name="Sarah Gothard" userId="0e53f415fda5f162" providerId="LiveId" clId="{21DA9F92-6DD2-467B-B11E-9129646E2D1B}" dt="2019-11-14T18:33:11.853" v="3" actId="2696"/>
        <pc:sldMkLst>
          <pc:docMk/>
          <pc:sldMk cId="1776570273" sldId="259"/>
        </pc:sldMkLst>
      </pc:sldChg>
      <pc:sldChg chg="del">
        <pc:chgData name="Sarah Gothard" userId="0e53f415fda5f162" providerId="LiveId" clId="{21DA9F92-6DD2-467B-B11E-9129646E2D1B}" dt="2019-11-14T18:33:11.866" v="4" actId="2696"/>
        <pc:sldMkLst>
          <pc:docMk/>
          <pc:sldMk cId="2133675235" sldId="260"/>
        </pc:sldMkLst>
      </pc:sldChg>
      <pc:sldChg chg="addSp delSp modSp add mod setBg delDesignElem">
        <pc:chgData name="Sarah Gothard" userId="0e53f415fda5f162" providerId="LiveId" clId="{21DA9F92-6DD2-467B-B11E-9129646E2D1B}" dt="2019-11-14T18:43:54.852" v="52" actId="26606"/>
        <pc:sldMkLst>
          <pc:docMk/>
          <pc:sldMk cId="4078908702" sldId="260"/>
        </pc:sldMkLst>
        <pc:spChg chg="ord">
          <ac:chgData name="Sarah Gothard" userId="0e53f415fda5f162" providerId="LiveId" clId="{21DA9F92-6DD2-467B-B11E-9129646E2D1B}" dt="2019-11-14T18:43:54.852" v="52" actId="26606"/>
          <ac:spMkLst>
            <pc:docMk/>
            <pc:sldMk cId="4078908702" sldId="260"/>
            <ac:spMk id="4" creationId="{C8C72D4D-1F63-4213-9F9F-DCBA71B8C487}"/>
          </ac:spMkLst>
        </pc:spChg>
        <pc:spChg chg="add">
          <ac:chgData name="Sarah Gothard" userId="0e53f415fda5f162" providerId="LiveId" clId="{21DA9F92-6DD2-467B-B11E-9129646E2D1B}" dt="2019-11-14T18:43:54.852" v="52" actId="26606"/>
          <ac:spMkLst>
            <pc:docMk/>
            <pc:sldMk cId="4078908702" sldId="260"/>
            <ac:spMk id="9" creationId="{32BC26D8-82FB-445E-AA49-62A77D7C1EE0}"/>
          </ac:spMkLst>
        </pc:spChg>
        <pc:spChg chg="add">
          <ac:chgData name="Sarah Gothard" userId="0e53f415fda5f162" providerId="LiveId" clId="{21DA9F92-6DD2-467B-B11E-9129646E2D1B}" dt="2019-11-14T18:43:54.852" v="52" actId="26606"/>
          <ac:spMkLst>
            <pc:docMk/>
            <pc:sldMk cId="4078908702" sldId="260"/>
            <ac:spMk id="11" creationId="{CB44330D-EA18-4254-AA95-EB49948539B8}"/>
          </ac:spMkLst>
        </pc:spChg>
        <pc:spChg chg="del">
          <ac:chgData name="Sarah Gothard" userId="0e53f415fda5f162" providerId="LiveId" clId="{21DA9F92-6DD2-467B-B11E-9129646E2D1B}" dt="2019-11-14T18:33:13.226" v="18"/>
          <ac:spMkLst>
            <pc:docMk/>
            <pc:sldMk cId="4078908702" sldId="260"/>
            <ac:spMk id="29" creationId="{32BC26D8-82FB-445E-AA49-62A77D7C1EE0}"/>
          </ac:spMkLst>
        </pc:spChg>
        <pc:spChg chg="del">
          <ac:chgData name="Sarah Gothard" userId="0e53f415fda5f162" providerId="LiveId" clId="{21DA9F92-6DD2-467B-B11E-9129646E2D1B}" dt="2019-11-14T18:33:13.226" v="18"/>
          <ac:spMkLst>
            <pc:docMk/>
            <pc:sldMk cId="4078908702" sldId="260"/>
            <ac:spMk id="31" creationId="{CB44330D-EA18-4254-AA95-EB49948539B8}"/>
          </ac:spMkLst>
        </pc:spChg>
        <pc:picChg chg="add mod">
          <ac:chgData name="Sarah Gothard" userId="0e53f415fda5f162" providerId="LiveId" clId="{21DA9F92-6DD2-467B-B11E-9129646E2D1B}" dt="2019-11-14T18:43:54.852" v="52" actId="26606"/>
          <ac:picMkLst>
            <pc:docMk/>
            <pc:sldMk cId="4078908702" sldId="260"/>
            <ac:picMk id="2" creationId="{80D1137F-C83B-48C3-BA00-FFB9C0EBE39E}"/>
          </ac:picMkLst>
        </pc:picChg>
      </pc:sldChg>
      <pc:sldChg chg="addSp delSp modSp add mod setBg delDesignElem">
        <pc:chgData name="Sarah Gothard" userId="0e53f415fda5f162" providerId="LiveId" clId="{21DA9F92-6DD2-467B-B11E-9129646E2D1B}" dt="2019-11-14T18:44:52.119" v="60" actId="26606"/>
        <pc:sldMkLst>
          <pc:docMk/>
          <pc:sldMk cId="2345479878" sldId="261"/>
        </pc:sldMkLst>
        <pc:spChg chg="ord">
          <ac:chgData name="Sarah Gothard" userId="0e53f415fda5f162" providerId="LiveId" clId="{21DA9F92-6DD2-467B-B11E-9129646E2D1B}" dt="2019-11-14T18:44:52.119" v="60" actId="26606"/>
          <ac:spMkLst>
            <pc:docMk/>
            <pc:sldMk cId="2345479878" sldId="261"/>
            <ac:spMk id="4" creationId="{C8C72D4D-1F63-4213-9F9F-DCBA71B8C487}"/>
          </ac:spMkLst>
        </pc:spChg>
        <pc:spChg chg="add">
          <ac:chgData name="Sarah Gothard" userId="0e53f415fda5f162" providerId="LiveId" clId="{21DA9F92-6DD2-467B-B11E-9129646E2D1B}" dt="2019-11-14T18:44:52.119" v="60" actId="26606"/>
          <ac:spMkLst>
            <pc:docMk/>
            <pc:sldMk cId="2345479878" sldId="261"/>
            <ac:spMk id="9" creationId="{32BC26D8-82FB-445E-AA49-62A77D7C1EE0}"/>
          </ac:spMkLst>
        </pc:spChg>
        <pc:spChg chg="add">
          <ac:chgData name="Sarah Gothard" userId="0e53f415fda5f162" providerId="LiveId" clId="{21DA9F92-6DD2-467B-B11E-9129646E2D1B}" dt="2019-11-14T18:44:52.119" v="60" actId="26606"/>
          <ac:spMkLst>
            <pc:docMk/>
            <pc:sldMk cId="2345479878" sldId="261"/>
            <ac:spMk id="11" creationId="{CB44330D-EA18-4254-AA95-EB49948539B8}"/>
          </ac:spMkLst>
        </pc:spChg>
        <pc:spChg chg="del">
          <ac:chgData name="Sarah Gothard" userId="0e53f415fda5f162" providerId="LiveId" clId="{21DA9F92-6DD2-467B-B11E-9129646E2D1B}" dt="2019-11-14T18:33:13.396" v="20"/>
          <ac:spMkLst>
            <pc:docMk/>
            <pc:sldMk cId="2345479878" sldId="261"/>
            <ac:spMk id="29" creationId="{32BC26D8-82FB-445E-AA49-62A77D7C1EE0}"/>
          </ac:spMkLst>
        </pc:spChg>
        <pc:spChg chg="del">
          <ac:chgData name="Sarah Gothard" userId="0e53f415fda5f162" providerId="LiveId" clId="{21DA9F92-6DD2-467B-B11E-9129646E2D1B}" dt="2019-11-14T18:33:13.396" v="20"/>
          <ac:spMkLst>
            <pc:docMk/>
            <pc:sldMk cId="2345479878" sldId="261"/>
            <ac:spMk id="31" creationId="{CB44330D-EA18-4254-AA95-EB49948539B8}"/>
          </ac:spMkLst>
        </pc:spChg>
        <pc:picChg chg="add mod">
          <ac:chgData name="Sarah Gothard" userId="0e53f415fda5f162" providerId="LiveId" clId="{21DA9F92-6DD2-467B-B11E-9129646E2D1B}" dt="2019-11-14T18:44:52.119" v="60" actId="26606"/>
          <ac:picMkLst>
            <pc:docMk/>
            <pc:sldMk cId="2345479878" sldId="261"/>
            <ac:picMk id="2" creationId="{EE325623-540A-4D50-B10F-DD7463274383}"/>
          </ac:picMkLst>
        </pc:picChg>
      </pc:sldChg>
      <pc:sldChg chg="del">
        <pc:chgData name="Sarah Gothard" userId="0e53f415fda5f162" providerId="LiveId" clId="{21DA9F92-6DD2-467B-B11E-9129646E2D1B}" dt="2019-11-14T18:33:11.874" v="5" actId="2696"/>
        <pc:sldMkLst>
          <pc:docMk/>
          <pc:sldMk cId="3485947610" sldId="261"/>
        </pc:sldMkLst>
      </pc:sldChg>
      <pc:sldChg chg="del">
        <pc:chgData name="Sarah Gothard" userId="0e53f415fda5f162" providerId="LiveId" clId="{21DA9F92-6DD2-467B-B11E-9129646E2D1B}" dt="2019-11-14T18:33:11.883" v="6" actId="2696"/>
        <pc:sldMkLst>
          <pc:docMk/>
          <pc:sldMk cId="909415351" sldId="262"/>
        </pc:sldMkLst>
      </pc:sldChg>
      <pc:sldChg chg="addSp delSp modSp add mod setBg delDesignElem">
        <pc:chgData name="Sarah Gothard" userId="0e53f415fda5f162" providerId="LiveId" clId="{21DA9F92-6DD2-467B-B11E-9129646E2D1B}" dt="2019-11-14T18:41:12.398" v="42" actId="26606"/>
        <pc:sldMkLst>
          <pc:docMk/>
          <pc:sldMk cId="1401458457" sldId="262"/>
        </pc:sldMkLst>
        <pc:spChg chg="ord">
          <ac:chgData name="Sarah Gothard" userId="0e53f415fda5f162" providerId="LiveId" clId="{21DA9F92-6DD2-467B-B11E-9129646E2D1B}" dt="2019-11-14T18:41:12.398" v="42" actId="26606"/>
          <ac:spMkLst>
            <pc:docMk/>
            <pc:sldMk cId="1401458457" sldId="262"/>
            <ac:spMk id="4" creationId="{C8C72D4D-1F63-4213-9F9F-DCBA71B8C487}"/>
          </ac:spMkLst>
        </pc:spChg>
        <pc:spChg chg="add">
          <ac:chgData name="Sarah Gothard" userId="0e53f415fda5f162" providerId="LiveId" clId="{21DA9F92-6DD2-467B-B11E-9129646E2D1B}" dt="2019-11-14T18:41:12.398" v="42" actId="26606"/>
          <ac:spMkLst>
            <pc:docMk/>
            <pc:sldMk cId="1401458457" sldId="262"/>
            <ac:spMk id="9" creationId="{32BC26D8-82FB-445E-AA49-62A77D7C1EE0}"/>
          </ac:spMkLst>
        </pc:spChg>
        <pc:spChg chg="add">
          <ac:chgData name="Sarah Gothard" userId="0e53f415fda5f162" providerId="LiveId" clId="{21DA9F92-6DD2-467B-B11E-9129646E2D1B}" dt="2019-11-14T18:41:12.398" v="42" actId="26606"/>
          <ac:spMkLst>
            <pc:docMk/>
            <pc:sldMk cId="1401458457" sldId="262"/>
            <ac:spMk id="11" creationId="{CB44330D-EA18-4254-AA95-EB49948539B8}"/>
          </ac:spMkLst>
        </pc:spChg>
        <pc:spChg chg="del">
          <ac:chgData name="Sarah Gothard" userId="0e53f415fda5f162" providerId="LiveId" clId="{21DA9F92-6DD2-467B-B11E-9129646E2D1B}" dt="2019-11-14T18:33:13.535" v="22"/>
          <ac:spMkLst>
            <pc:docMk/>
            <pc:sldMk cId="1401458457" sldId="262"/>
            <ac:spMk id="29" creationId="{32BC26D8-82FB-445E-AA49-62A77D7C1EE0}"/>
          </ac:spMkLst>
        </pc:spChg>
        <pc:spChg chg="del">
          <ac:chgData name="Sarah Gothard" userId="0e53f415fda5f162" providerId="LiveId" clId="{21DA9F92-6DD2-467B-B11E-9129646E2D1B}" dt="2019-11-14T18:33:13.535" v="22"/>
          <ac:spMkLst>
            <pc:docMk/>
            <pc:sldMk cId="1401458457" sldId="262"/>
            <ac:spMk id="31" creationId="{CB44330D-EA18-4254-AA95-EB49948539B8}"/>
          </ac:spMkLst>
        </pc:spChg>
        <pc:picChg chg="add mod">
          <ac:chgData name="Sarah Gothard" userId="0e53f415fda5f162" providerId="LiveId" clId="{21DA9F92-6DD2-467B-B11E-9129646E2D1B}" dt="2019-11-14T18:41:12.398" v="42" actId="26606"/>
          <ac:picMkLst>
            <pc:docMk/>
            <pc:sldMk cId="1401458457" sldId="262"/>
            <ac:picMk id="2" creationId="{C9D027E1-A3C4-4E34-AE4C-87A1A83F1741}"/>
          </ac:picMkLst>
        </pc:picChg>
      </pc:sldChg>
      <pc:sldChg chg="addSp delSp modSp add mod setBg delDesignElem">
        <pc:chgData name="Sarah Gothard" userId="0e53f415fda5f162" providerId="LiveId" clId="{21DA9F92-6DD2-467B-B11E-9129646E2D1B}" dt="2019-11-14T18:43:46.147" v="48" actId="26606"/>
        <pc:sldMkLst>
          <pc:docMk/>
          <pc:sldMk cId="1142083533" sldId="263"/>
        </pc:sldMkLst>
        <pc:spChg chg="ord">
          <ac:chgData name="Sarah Gothard" userId="0e53f415fda5f162" providerId="LiveId" clId="{21DA9F92-6DD2-467B-B11E-9129646E2D1B}" dt="2019-11-14T18:43:46.147" v="48" actId="26606"/>
          <ac:spMkLst>
            <pc:docMk/>
            <pc:sldMk cId="1142083533" sldId="263"/>
            <ac:spMk id="4" creationId="{C8C72D4D-1F63-4213-9F9F-DCBA71B8C487}"/>
          </ac:spMkLst>
        </pc:spChg>
        <pc:spChg chg="add">
          <ac:chgData name="Sarah Gothard" userId="0e53f415fda5f162" providerId="LiveId" clId="{21DA9F92-6DD2-467B-B11E-9129646E2D1B}" dt="2019-11-14T18:43:46.147" v="48" actId="26606"/>
          <ac:spMkLst>
            <pc:docMk/>
            <pc:sldMk cId="1142083533" sldId="263"/>
            <ac:spMk id="9" creationId="{32BC26D8-82FB-445E-AA49-62A77D7C1EE0}"/>
          </ac:spMkLst>
        </pc:spChg>
        <pc:spChg chg="add">
          <ac:chgData name="Sarah Gothard" userId="0e53f415fda5f162" providerId="LiveId" clId="{21DA9F92-6DD2-467B-B11E-9129646E2D1B}" dt="2019-11-14T18:43:46.147" v="48" actId="26606"/>
          <ac:spMkLst>
            <pc:docMk/>
            <pc:sldMk cId="1142083533" sldId="263"/>
            <ac:spMk id="11" creationId="{CB44330D-EA18-4254-AA95-EB49948539B8}"/>
          </ac:spMkLst>
        </pc:spChg>
        <pc:spChg chg="del">
          <ac:chgData name="Sarah Gothard" userId="0e53f415fda5f162" providerId="LiveId" clId="{21DA9F92-6DD2-467B-B11E-9129646E2D1B}" dt="2019-11-14T18:33:13.698" v="24"/>
          <ac:spMkLst>
            <pc:docMk/>
            <pc:sldMk cId="1142083533" sldId="263"/>
            <ac:spMk id="29" creationId="{32BC26D8-82FB-445E-AA49-62A77D7C1EE0}"/>
          </ac:spMkLst>
        </pc:spChg>
        <pc:spChg chg="del">
          <ac:chgData name="Sarah Gothard" userId="0e53f415fda5f162" providerId="LiveId" clId="{21DA9F92-6DD2-467B-B11E-9129646E2D1B}" dt="2019-11-14T18:33:13.698" v="24"/>
          <ac:spMkLst>
            <pc:docMk/>
            <pc:sldMk cId="1142083533" sldId="263"/>
            <ac:spMk id="31" creationId="{CB44330D-EA18-4254-AA95-EB49948539B8}"/>
          </ac:spMkLst>
        </pc:spChg>
        <pc:picChg chg="add del">
          <ac:chgData name="Sarah Gothard" userId="0e53f415fda5f162" providerId="LiveId" clId="{21DA9F92-6DD2-467B-B11E-9129646E2D1B}" dt="2019-11-14T18:43:28.199" v="46"/>
          <ac:picMkLst>
            <pc:docMk/>
            <pc:sldMk cId="1142083533" sldId="263"/>
            <ac:picMk id="2" creationId="{570E1C98-14AE-43D1-977E-9E537BFDC74C}"/>
          </ac:picMkLst>
        </pc:picChg>
        <pc:picChg chg="add mod">
          <ac:chgData name="Sarah Gothard" userId="0e53f415fda5f162" providerId="LiveId" clId="{21DA9F92-6DD2-467B-B11E-9129646E2D1B}" dt="2019-11-14T18:43:46.147" v="48" actId="26606"/>
          <ac:picMkLst>
            <pc:docMk/>
            <pc:sldMk cId="1142083533" sldId="263"/>
            <ac:picMk id="3" creationId="{CF4F7D9A-67B4-4418-ABB5-008138729D28}"/>
          </ac:picMkLst>
        </pc:picChg>
      </pc:sldChg>
      <pc:sldChg chg="del">
        <pc:chgData name="Sarah Gothard" userId="0e53f415fda5f162" providerId="LiveId" clId="{21DA9F92-6DD2-467B-B11E-9129646E2D1B}" dt="2019-11-14T18:33:11.890" v="7" actId="2696"/>
        <pc:sldMkLst>
          <pc:docMk/>
          <pc:sldMk cId="3406920730" sldId="263"/>
        </pc:sldMkLst>
      </pc:sldChg>
      <pc:sldChg chg="addSp delSp modSp add mod setBg delDesignElem">
        <pc:chgData name="Sarah Gothard" userId="0e53f415fda5f162" providerId="LiveId" clId="{21DA9F92-6DD2-467B-B11E-9129646E2D1B}" dt="2019-11-14T18:44:42.123" v="56" actId="26606"/>
        <pc:sldMkLst>
          <pc:docMk/>
          <pc:sldMk cId="652926808" sldId="264"/>
        </pc:sldMkLst>
        <pc:spChg chg="ord">
          <ac:chgData name="Sarah Gothard" userId="0e53f415fda5f162" providerId="LiveId" clId="{21DA9F92-6DD2-467B-B11E-9129646E2D1B}" dt="2019-11-14T18:44:42.123" v="56" actId="26606"/>
          <ac:spMkLst>
            <pc:docMk/>
            <pc:sldMk cId="652926808" sldId="264"/>
            <ac:spMk id="4" creationId="{C8C72D4D-1F63-4213-9F9F-DCBA71B8C487}"/>
          </ac:spMkLst>
        </pc:spChg>
        <pc:spChg chg="add">
          <ac:chgData name="Sarah Gothard" userId="0e53f415fda5f162" providerId="LiveId" clId="{21DA9F92-6DD2-467B-B11E-9129646E2D1B}" dt="2019-11-14T18:44:42.123" v="56" actId="26606"/>
          <ac:spMkLst>
            <pc:docMk/>
            <pc:sldMk cId="652926808" sldId="264"/>
            <ac:spMk id="9" creationId="{32BC26D8-82FB-445E-AA49-62A77D7C1EE0}"/>
          </ac:spMkLst>
        </pc:spChg>
        <pc:spChg chg="add">
          <ac:chgData name="Sarah Gothard" userId="0e53f415fda5f162" providerId="LiveId" clId="{21DA9F92-6DD2-467B-B11E-9129646E2D1B}" dt="2019-11-14T18:44:42.123" v="56" actId="26606"/>
          <ac:spMkLst>
            <pc:docMk/>
            <pc:sldMk cId="652926808" sldId="264"/>
            <ac:spMk id="11" creationId="{CB44330D-EA18-4254-AA95-EB49948539B8}"/>
          </ac:spMkLst>
        </pc:spChg>
        <pc:spChg chg="del">
          <ac:chgData name="Sarah Gothard" userId="0e53f415fda5f162" providerId="LiveId" clId="{21DA9F92-6DD2-467B-B11E-9129646E2D1B}" dt="2019-11-14T18:33:13.833" v="26"/>
          <ac:spMkLst>
            <pc:docMk/>
            <pc:sldMk cId="652926808" sldId="264"/>
            <ac:spMk id="29" creationId="{32BC26D8-82FB-445E-AA49-62A77D7C1EE0}"/>
          </ac:spMkLst>
        </pc:spChg>
        <pc:spChg chg="del">
          <ac:chgData name="Sarah Gothard" userId="0e53f415fda5f162" providerId="LiveId" clId="{21DA9F92-6DD2-467B-B11E-9129646E2D1B}" dt="2019-11-14T18:33:13.833" v="26"/>
          <ac:spMkLst>
            <pc:docMk/>
            <pc:sldMk cId="652926808" sldId="264"/>
            <ac:spMk id="31" creationId="{CB44330D-EA18-4254-AA95-EB49948539B8}"/>
          </ac:spMkLst>
        </pc:spChg>
        <pc:picChg chg="add del">
          <ac:chgData name="Sarah Gothard" userId="0e53f415fda5f162" providerId="LiveId" clId="{21DA9F92-6DD2-467B-B11E-9129646E2D1B}" dt="2019-11-14T18:44:39.786" v="54" actId="478"/>
          <ac:picMkLst>
            <pc:docMk/>
            <pc:sldMk cId="652926808" sldId="264"/>
            <ac:picMk id="2" creationId="{04416715-2570-4C5C-AFCF-05E885431A50}"/>
          </ac:picMkLst>
        </pc:picChg>
        <pc:picChg chg="add mod">
          <ac:chgData name="Sarah Gothard" userId="0e53f415fda5f162" providerId="LiveId" clId="{21DA9F92-6DD2-467B-B11E-9129646E2D1B}" dt="2019-11-14T18:44:42.123" v="56" actId="26606"/>
          <ac:picMkLst>
            <pc:docMk/>
            <pc:sldMk cId="652926808" sldId="264"/>
            <ac:picMk id="3" creationId="{C77C2DBD-C95F-4E55-A12E-06DC669E88BD}"/>
          </ac:picMkLst>
        </pc:picChg>
      </pc:sldChg>
      <pc:sldChg chg="del">
        <pc:chgData name="Sarah Gothard" userId="0e53f415fda5f162" providerId="LiveId" clId="{21DA9F92-6DD2-467B-B11E-9129646E2D1B}" dt="2019-11-14T18:33:11.898" v="8" actId="2696"/>
        <pc:sldMkLst>
          <pc:docMk/>
          <pc:sldMk cId="2332884940" sldId="264"/>
        </pc:sldMkLst>
      </pc:sldChg>
      <pc:sldChg chg="addSp delSp modSp add mod setBg delDesignElem">
        <pc:chgData name="Sarah Gothard" userId="0e53f415fda5f162" providerId="LiveId" clId="{21DA9F92-6DD2-467B-B11E-9129646E2D1B}" dt="2019-11-14T18:37:32.677" v="36" actId="26606"/>
        <pc:sldMkLst>
          <pc:docMk/>
          <pc:sldMk cId="850261083" sldId="265"/>
        </pc:sldMkLst>
        <pc:spChg chg="ord">
          <ac:chgData name="Sarah Gothard" userId="0e53f415fda5f162" providerId="LiveId" clId="{21DA9F92-6DD2-467B-B11E-9129646E2D1B}" dt="2019-11-14T18:37:32.677" v="36" actId="26606"/>
          <ac:spMkLst>
            <pc:docMk/>
            <pc:sldMk cId="850261083" sldId="265"/>
            <ac:spMk id="4" creationId="{C8C72D4D-1F63-4213-9F9F-DCBA71B8C487}"/>
          </ac:spMkLst>
        </pc:spChg>
        <pc:spChg chg="add">
          <ac:chgData name="Sarah Gothard" userId="0e53f415fda5f162" providerId="LiveId" clId="{21DA9F92-6DD2-467B-B11E-9129646E2D1B}" dt="2019-11-14T18:37:32.677" v="36" actId="26606"/>
          <ac:spMkLst>
            <pc:docMk/>
            <pc:sldMk cId="850261083" sldId="265"/>
            <ac:spMk id="9" creationId="{32BC26D8-82FB-445E-AA49-62A77D7C1EE0}"/>
          </ac:spMkLst>
        </pc:spChg>
        <pc:spChg chg="add">
          <ac:chgData name="Sarah Gothard" userId="0e53f415fda5f162" providerId="LiveId" clId="{21DA9F92-6DD2-467B-B11E-9129646E2D1B}" dt="2019-11-14T18:37:32.677" v="36" actId="26606"/>
          <ac:spMkLst>
            <pc:docMk/>
            <pc:sldMk cId="850261083" sldId="265"/>
            <ac:spMk id="11" creationId="{CB44330D-EA18-4254-AA95-EB49948539B8}"/>
          </ac:spMkLst>
        </pc:spChg>
        <pc:spChg chg="del">
          <ac:chgData name="Sarah Gothard" userId="0e53f415fda5f162" providerId="LiveId" clId="{21DA9F92-6DD2-467B-B11E-9129646E2D1B}" dt="2019-11-14T18:33:13.993" v="28"/>
          <ac:spMkLst>
            <pc:docMk/>
            <pc:sldMk cId="850261083" sldId="265"/>
            <ac:spMk id="29" creationId="{32BC26D8-82FB-445E-AA49-62A77D7C1EE0}"/>
          </ac:spMkLst>
        </pc:spChg>
        <pc:spChg chg="del">
          <ac:chgData name="Sarah Gothard" userId="0e53f415fda5f162" providerId="LiveId" clId="{21DA9F92-6DD2-467B-B11E-9129646E2D1B}" dt="2019-11-14T18:33:13.993" v="28"/>
          <ac:spMkLst>
            <pc:docMk/>
            <pc:sldMk cId="850261083" sldId="265"/>
            <ac:spMk id="31" creationId="{CB44330D-EA18-4254-AA95-EB49948539B8}"/>
          </ac:spMkLst>
        </pc:spChg>
        <pc:picChg chg="add mod">
          <ac:chgData name="Sarah Gothard" userId="0e53f415fda5f162" providerId="LiveId" clId="{21DA9F92-6DD2-467B-B11E-9129646E2D1B}" dt="2019-11-14T18:37:32.677" v="36" actId="26606"/>
          <ac:picMkLst>
            <pc:docMk/>
            <pc:sldMk cId="850261083" sldId="265"/>
            <ac:picMk id="2" creationId="{4816074D-DECF-41E8-8230-861B0D590811}"/>
          </ac:picMkLst>
        </pc:picChg>
      </pc:sldChg>
      <pc:sldChg chg="del">
        <pc:chgData name="Sarah Gothard" userId="0e53f415fda5f162" providerId="LiveId" clId="{21DA9F92-6DD2-467B-B11E-9129646E2D1B}" dt="2019-11-14T18:33:11.905" v="9" actId="2696"/>
        <pc:sldMkLst>
          <pc:docMk/>
          <pc:sldMk cId="1934313412" sldId="265"/>
        </pc:sldMkLst>
      </pc:sldChg>
      <pc:sldChg chg="addSp modSp add mod setBg">
        <pc:chgData name="Sarah Gothard" userId="0e53f415fda5f162" providerId="LiveId" clId="{21DA9F92-6DD2-467B-B11E-9129646E2D1B}" dt="2019-11-14T18:42:09.169" v="44" actId="26606"/>
        <pc:sldMkLst>
          <pc:docMk/>
          <pc:sldMk cId="4002392825" sldId="266"/>
        </pc:sldMkLst>
        <pc:spChg chg="ord">
          <ac:chgData name="Sarah Gothard" userId="0e53f415fda5f162" providerId="LiveId" clId="{21DA9F92-6DD2-467B-B11E-9129646E2D1B}" dt="2019-11-14T18:42:09.169" v="44" actId="26606"/>
          <ac:spMkLst>
            <pc:docMk/>
            <pc:sldMk cId="4002392825" sldId="266"/>
            <ac:spMk id="4" creationId="{C8C72D4D-1F63-4213-9F9F-DCBA71B8C487}"/>
          </ac:spMkLst>
        </pc:spChg>
        <pc:spChg chg="add">
          <ac:chgData name="Sarah Gothard" userId="0e53f415fda5f162" providerId="LiveId" clId="{21DA9F92-6DD2-467B-B11E-9129646E2D1B}" dt="2019-11-14T18:42:09.169" v="44" actId="26606"/>
          <ac:spMkLst>
            <pc:docMk/>
            <pc:sldMk cId="4002392825" sldId="266"/>
            <ac:spMk id="9" creationId="{32BC26D8-82FB-445E-AA49-62A77D7C1EE0}"/>
          </ac:spMkLst>
        </pc:spChg>
        <pc:spChg chg="add">
          <ac:chgData name="Sarah Gothard" userId="0e53f415fda5f162" providerId="LiveId" clId="{21DA9F92-6DD2-467B-B11E-9129646E2D1B}" dt="2019-11-14T18:42:09.169" v="44" actId="26606"/>
          <ac:spMkLst>
            <pc:docMk/>
            <pc:sldMk cId="4002392825" sldId="266"/>
            <ac:spMk id="11" creationId="{CB44330D-EA18-4254-AA95-EB49948539B8}"/>
          </ac:spMkLst>
        </pc:spChg>
        <pc:picChg chg="add mod">
          <ac:chgData name="Sarah Gothard" userId="0e53f415fda5f162" providerId="LiveId" clId="{21DA9F92-6DD2-467B-B11E-9129646E2D1B}" dt="2019-11-14T18:42:09.169" v="44" actId="26606"/>
          <ac:picMkLst>
            <pc:docMk/>
            <pc:sldMk cId="4002392825" sldId="266"/>
            <ac:picMk id="2" creationId="{22EDDD95-77BB-430C-8B9C-5CD09379B2F2}"/>
          </ac:picMkLst>
        </pc:picChg>
      </pc:sldChg>
      <pc:sldChg chg="del">
        <pc:chgData name="Sarah Gothard" userId="0e53f415fda5f162" providerId="LiveId" clId="{21DA9F92-6DD2-467B-B11E-9129646E2D1B}" dt="2019-11-14T18:33:11.911" v="10" actId="2696"/>
        <pc:sldMkLst>
          <pc:docMk/>
          <pc:sldMk cId="4114525055" sldId="266"/>
        </pc:sldMkLst>
      </pc:sldChg>
      <pc:sldChg chg="addSp modSp add mod setBg">
        <pc:chgData name="Sarah Gothard" userId="0e53f415fda5f162" providerId="LiveId" clId="{21DA9F92-6DD2-467B-B11E-9129646E2D1B}" dt="2019-11-14T18:43:50.529" v="50" actId="26606"/>
        <pc:sldMkLst>
          <pc:docMk/>
          <pc:sldMk cId="3324222959" sldId="267"/>
        </pc:sldMkLst>
        <pc:spChg chg="ord">
          <ac:chgData name="Sarah Gothard" userId="0e53f415fda5f162" providerId="LiveId" clId="{21DA9F92-6DD2-467B-B11E-9129646E2D1B}" dt="2019-11-14T18:43:50.529" v="50" actId="26606"/>
          <ac:spMkLst>
            <pc:docMk/>
            <pc:sldMk cId="3324222959" sldId="267"/>
            <ac:spMk id="4" creationId="{C8C72D4D-1F63-4213-9F9F-DCBA71B8C487}"/>
          </ac:spMkLst>
        </pc:spChg>
        <pc:spChg chg="add">
          <ac:chgData name="Sarah Gothard" userId="0e53f415fda5f162" providerId="LiveId" clId="{21DA9F92-6DD2-467B-B11E-9129646E2D1B}" dt="2019-11-14T18:43:50.529" v="50" actId="26606"/>
          <ac:spMkLst>
            <pc:docMk/>
            <pc:sldMk cId="3324222959" sldId="267"/>
            <ac:spMk id="9" creationId="{32BC26D8-82FB-445E-AA49-62A77D7C1EE0}"/>
          </ac:spMkLst>
        </pc:spChg>
        <pc:spChg chg="add">
          <ac:chgData name="Sarah Gothard" userId="0e53f415fda5f162" providerId="LiveId" clId="{21DA9F92-6DD2-467B-B11E-9129646E2D1B}" dt="2019-11-14T18:43:50.529" v="50" actId="26606"/>
          <ac:spMkLst>
            <pc:docMk/>
            <pc:sldMk cId="3324222959" sldId="267"/>
            <ac:spMk id="11" creationId="{CB44330D-EA18-4254-AA95-EB49948539B8}"/>
          </ac:spMkLst>
        </pc:spChg>
        <pc:picChg chg="add mod">
          <ac:chgData name="Sarah Gothard" userId="0e53f415fda5f162" providerId="LiveId" clId="{21DA9F92-6DD2-467B-B11E-9129646E2D1B}" dt="2019-11-14T18:43:50.529" v="50" actId="26606"/>
          <ac:picMkLst>
            <pc:docMk/>
            <pc:sldMk cId="3324222959" sldId="267"/>
            <ac:picMk id="2" creationId="{A2638291-343B-4170-B6A6-C1CD05BE15F6}"/>
          </ac:picMkLst>
        </pc:picChg>
      </pc:sldChg>
      <pc:sldChg chg="del">
        <pc:chgData name="Sarah Gothard" userId="0e53f415fda5f162" providerId="LiveId" clId="{21DA9F92-6DD2-467B-B11E-9129646E2D1B}" dt="2019-11-14T18:33:11.917" v="11" actId="2696"/>
        <pc:sldMkLst>
          <pc:docMk/>
          <pc:sldMk cId="4108856654" sldId="267"/>
        </pc:sldMkLst>
      </pc:sldChg>
      <pc:sldChg chg="del">
        <pc:chgData name="Sarah Gothard" userId="0e53f415fda5f162" providerId="LiveId" clId="{21DA9F92-6DD2-467B-B11E-9129646E2D1B}" dt="2019-11-14T18:33:11.923" v="12" actId="2696"/>
        <pc:sldMkLst>
          <pc:docMk/>
          <pc:sldMk cId="1911119583" sldId="268"/>
        </pc:sldMkLst>
      </pc:sldChg>
      <pc:sldChg chg="addSp modSp add mod setBg">
        <pc:chgData name="Sarah Gothard" userId="0e53f415fda5f162" providerId="LiveId" clId="{21DA9F92-6DD2-467B-B11E-9129646E2D1B}" dt="2019-11-14T18:44:45.505" v="58" actId="26606"/>
        <pc:sldMkLst>
          <pc:docMk/>
          <pc:sldMk cId="3241416100" sldId="268"/>
        </pc:sldMkLst>
        <pc:spChg chg="ord">
          <ac:chgData name="Sarah Gothard" userId="0e53f415fda5f162" providerId="LiveId" clId="{21DA9F92-6DD2-467B-B11E-9129646E2D1B}" dt="2019-11-14T18:44:45.505" v="58" actId="26606"/>
          <ac:spMkLst>
            <pc:docMk/>
            <pc:sldMk cId="3241416100" sldId="268"/>
            <ac:spMk id="4" creationId="{C8C72D4D-1F63-4213-9F9F-DCBA71B8C487}"/>
          </ac:spMkLst>
        </pc:spChg>
        <pc:spChg chg="add">
          <ac:chgData name="Sarah Gothard" userId="0e53f415fda5f162" providerId="LiveId" clId="{21DA9F92-6DD2-467B-B11E-9129646E2D1B}" dt="2019-11-14T18:44:45.505" v="58" actId="26606"/>
          <ac:spMkLst>
            <pc:docMk/>
            <pc:sldMk cId="3241416100" sldId="268"/>
            <ac:spMk id="9" creationId="{32BC26D8-82FB-445E-AA49-62A77D7C1EE0}"/>
          </ac:spMkLst>
        </pc:spChg>
        <pc:spChg chg="add">
          <ac:chgData name="Sarah Gothard" userId="0e53f415fda5f162" providerId="LiveId" clId="{21DA9F92-6DD2-467B-B11E-9129646E2D1B}" dt="2019-11-14T18:44:45.505" v="58" actId="26606"/>
          <ac:spMkLst>
            <pc:docMk/>
            <pc:sldMk cId="3241416100" sldId="268"/>
            <ac:spMk id="11" creationId="{CB44330D-EA18-4254-AA95-EB49948539B8}"/>
          </ac:spMkLst>
        </pc:spChg>
        <pc:picChg chg="add mod">
          <ac:chgData name="Sarah Gothard" userId="0e53f415fda5f162" providerId="LiveId" clId="{21DA9F92-6DD2-467B-B11E-9129646E2D1B}" dt="2019-11-14T18:44:45.505" v="58" actId="26606"/>
          <ac:picMkLst>
            <pc:docMk/>
            <pc:sldMk cId="3241416100" sldId="268"/>
            <ac:picMk id="2" creationId="{CFBC5455-A798-44A7-B1A4-94A165F6329E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20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72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283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1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6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50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0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69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4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78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18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90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7841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Public Domain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5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2AE064-EA61-4DB5-B02A-E237D8B403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706540"/>
            <a:ext cx="10905066" cy="1444919"/>
          </a:xfrm>
          <a:prstGeom prst="rect">
            <a:avLst/>
          </a:prstGeom>
        </p:spPr>
      </p:pic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0B3C69C4-BCAA-4D89-B43B-A0884DF69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36071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816074D-DECF-41E8-8230-861B0D5908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50261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2EDDD95-77BB-430C-8B9C-5CD09379B2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61839"/>
            <a:ext cx="10905066" cy="553432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02392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638291-343B-4170-B6A6-C1CD05BE1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242229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FBC5455-A798-44A7-B1A4-94A165F632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41416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04E02BD-EDE2-4CD7-A862-D56DE8F256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51191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301692E-577A-43C7-988E-E068247C21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61839"/>
            <a:ext cx="10905066" cy="553432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52772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0D1137F-C83B-48C3-BA00-FFB9C0EBE3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78908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E325623-540A-4D50-B10F-DD74632743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45479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17887D9-7502-442D-81D9-DA7E42A6F8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93510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9D027E1-A3C4-4E34-AE4C-87A1A83F17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01458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F4F7D9A-67B4-4418-ABB5-008138729D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42083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77C2DBD-C95F-4E55-A12E-06DC669E88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52926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2019-11-14T18:44:52Z</dcterms:created>
  <dcterms:modified xsi:type="dcterms:W3CDTF">2019-11-14T18:44:58Z</dcterms:modified>
</cp:coreProperties>
</file>