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FB8D9-96B7-40B5-8545-18443C0ADE34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770EC-5E64-4540-89FE-CFB7C3E7C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44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D5A5-8900-5C79-EFD2-296D69126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3A0606-4050-5BBD-0382-489CD9CDF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A00DF-1797-AFD0-A35B-C33C8895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D537C-9022-905C-CE66-2ED7A103A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AA3FA-73C0-E838-5BE9-730172C6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7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32D3-3F9B-1EEA-0FE7-986DD105C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CB785-03C2-DEC2-3971-A831FBDCB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242C-EEC7-2623-436D-E7D2E343D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798F1-A27C-0E7E-D6D0-F6E5818AA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9C5C8-8657-E406-CF72-E05C42C2B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1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4617D7-2C04-D033-EC32-6D297840E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5ECC2A-8B95-232C-0BEF-C61B92972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77A8B-A964-0A49-FE4E-188F9655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3D9EB-D1F8-187A-5A3D-DDB01579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1AA6A-BF10-7CDE-8B4A-9599B5B4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94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1935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52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6088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3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2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02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5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243B1-6864-B199-A61A-2D23F2BE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D5018-5A5A-3A39-5D12-04EA27E04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D895D-A708-BFAF-BA3D-8DCF2498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5EB7E-C96A-34B3-8CC1-C54074CE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0BD70-2960-B68B-5E1E-A67AF533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466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45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169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443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1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1819B-22A8-9C33-7FED-3472389E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03CB9-BA2D-88EB-2D52-5FD339467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C695B-5CBC-6F70-0617-24C2A275E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007EE-D20B-1CC8-4126-EEB76B1A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B99BF-4E94-4E7B-958F-95204509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0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83F5B-2122-471C-F283-A5BFF005B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3FF7F-F731-895E-7850-51ABA614C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49709-EDAF-3B52-A526-C02F55892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E3B9C-BF8B-10F5-0BBC-3CFFBA02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E810B-6501-7B97-A96E-80FC721EC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D9525-F4DD-FE9B-D2B3-9E55DC66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04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C9FAA-52F7-6D3F-E06B-702C1FFB0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4EFFE-AC60-67E4-81CF-7CD0E1623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DABCF0-0BB2-4F8E-F0DC-299267F5C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3A9EDB-601C-397A-E65A-8906DD838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BC74CA-DA72-3BA5-1B53-C2D784572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0F2A35-1AA1-850F-4F3E-E1B3523A6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163194-486A-00E8-87CB-E25A64DD6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70FC69-7BC4-05BA-470F-63E47F108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4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78B5F-6DE0-D2B7-4351-AF4CFBAC3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74683-9135-B61E-EBEB-61268CE27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58817-63BA-8FC3-AFD0-40612F53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03AE1-F09A-70AE-18F5-A5C5DF3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9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9D3C47-0F76-EEB0-720C-49E7CB7D8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95D695-80A8-90FC-5509-7B7BE58C0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53B60-AF80-0C1C-809E-722596B0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2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2FAD0-128A-0EFD-AABF-52242F6E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D8508-C5DD-62F5-C4E7-BE5A1D31C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68737-493C-3FB5-D296-7A932227E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CCA02-20C0-9696-736C-42346EBA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80E39-01E2-AA7B-7B03-625B84951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E0B93-F066-CDFA-9795-E1B642355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15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10F2-AD40-C621-97AD-D785B45F5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E77FB-8080-F0B9-17E4-56B15B613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A3720-2E66-5688-FFD6-D7509D4FC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D7337-29E9-BDE0-68D0-E9EAEFF45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3F0DC-CDAF-F76D-1402-8FC8991A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69FA2-1DE9-2491-4DA0-BAEFC450D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5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C12B95-3804-66C8-DA3C-E508DACB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BC082-30C8-EA16-9007-08E98A1AF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3CCDF-B4E8-5FD6-AD29-675E1F8BA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8342A3-65A1-4A7E-BD1F-668CC72E8D6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EB673-E9D4-2168-0521-BC0C230E2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0B8A7-F7C0-6C79-CCD1-CF5F70FF0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E01C7F-9098-4BB2-A4AF-981429A22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6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0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1306700-4A4A-0D4B-4566-9F4E82E617F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16030"/>
            <a:ext cx="10287000" cy="182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0C3A7-D82D-BCF2-0C20-78029D8E9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E80018-5DB2-F1C3-1992-A2D9EC0CEB9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49772-81C9-C36C-3236-EAAA8F420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0893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55EFF-4C6E-8D28-601A-101B51B80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F6C5A4-4D06-8760-7B18-B5AAD3905EF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7338A-AD92-04B6-1EE8-9E344EBB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59616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5C80F-28DD-3F69-184E-E5F4B8217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046854D-1E1B-80E4-9F98-5FA61AF0B14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9B1B1F-A38D-3A81-4938-36DA6B858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4977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6B3CF-DB09-5FB1-9068-1E04A0CB2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FE3A88-7BA5-EDF1-97A5-80263D8FD1C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22723-6611-C1B3-DAB7-02A850A2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69724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47B0D35-4BEA-C2D5-600C-CF91DCEAC06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286F0943-8B40-6D1A-21B5-42F4D970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037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3519139-0304-5894-D4CC-46EF2CA4941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9211E74-5946-9F0E-602F-5ECB30CE8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791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B6B4EB0-D013-AC95-DAD2-C94B9C3F5D0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59D8B74-31C2-6A34-0905-40A928E86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31632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9AEB721-5653-54C5-F2C1-44C602DC3B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4DB7523-C67B-AA25-2464-63E9152EF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4360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F79EDF8-F600-0878-2693-8043C9BACC0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B3F06-96E5-CF6F-9745-30440AC5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50688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F12E9-345E-33D9-49FB-204CEE364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56F51C-9337-2FEC-3D6D-2934E56D8E7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6FA8E-0285-A6E8-364D-D2DAC8771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85812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33A0C-23BA-1160-E0A9-F2D919DF5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4A1A2F7-C315-4ACC-57F5-FE4AD4493D7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E973DCE-D749-1081-736F-12C0D5C9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5041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5EF7D-5EFA-1ACC-F4E5-8BB66D71E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6F0646D-5CD0-6F50-509D-3B8D4D2D016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ACF60F-1419-663A-A186-02FC1CD58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06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2026-05-29T23:39:37Z</dcterms:created>
  <dcterms:modified xsi:type="dcterms:W3CDTF">2026-05-30T00:11:22Z</dcterms:modified>
</cp:coreProperties>
</file>