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8" r:id="rId3"/>
    <p:sldId id="279" r:id="rId4"/>
    <p:sldId id="280" r:id="rId5"/>
    <p:sldId id="281" r:id="rId6"/>
    <p:sldId id="282" r:id="rId7"/>
    <p:sldId id="288" r:id="rId8"/>
    <p:sldId id="283" r:id="rId9"/>
    <p:sldId id="284" r:id="rId10"/>
    <p:sldId id="289" r:id="rId11"/>
    <p:sldId id="285" r:id="rId12"/>
    <p:sldId id="286" r:id="rId13"/>
    <p:sldId id="29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4D9C23-0448-4D6A-B39B-65E5F2D6B10E}" v="62" dt="2019-09-28T20:53:57.18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1713" autoAdjust="0"/>
  </p:normalViewPr>
  <p:slideViewPr>
    <p:cSldViewPr snapToGrid="0" showGuides="1">
      <p:cViewPr varScale="1">
        <p:scale>
          <a:sx n="59" d="100"/>
          <a:sy n="59" d="100"/>
        </p:scale>
        <p:origin x="80" y="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5CF1309-1DD4-45C3-882D-A7A39234B2FA}"/>
    <pc:docChg chg="undo custSel addSld delSld modSld modMainMaster">
      <pc:chgData name="Sarah Gothard" userId="0e53f415fda5f162" providerId="LiveId" clId="{E5CF1309-1DD4-45C3-882D-A7A39234B2FA}" dt="2019-07-20T23:29:26.794" v="82"/>
      <pc:docMkLst>
        <pc:docMk/>
      </pc:docMkLst>
      <pc:sldChg chg="addSp delSp modSp">
        <pc:chgData name="Sarah Gothard" userId="0e53f415fda5f162" providerId="LiveId" clId="{E5CF1309-1DD4-45C3-882D-A7A39234B2FA}" dt="2019-07-20T22:13:31.054" v="21"/>
        <pc:sldMkLst>
          <pc:docMk/>
          <pc:sldMk cId="2211167003" sldId="257"/>
        </pc:sldMkLst>
        <pc:spChg chg="add">
          <ac:chgData name="Sarah Gothard" userId="0e53f415fda5f162" providerId="LiveId" clId="{E5CF1309-1DD4-45C3-882D-A7A39234B2FA}" dt="2019-07-20T22:13:31.054" v="21"/>
          <ac:spMkLst>
            <pc:docMk/>
            <pc:sldMk cId="2211167003" sldId="257"/>
            <ac:spMk id="5" creationId="{515FC86D-C59D-4B84-B9AE-DE2C384DE254}"/>
          </ac:spMkLst>
        </pc:spChg>
        <pc:picChg chg="add">
          <ac:chgData name="Sarah Gothard" userId="0e53f415fda5f162" providerId="LiveId" clId="{E5CF1309-1DD4-45C3-882D-A7A39234B2FA}" dt="2019-07-20T22:12:26.587" v="2"/>
          <ac:picMkLst>
            <pc:docMk/>
            <pc:sldMk cId="2211167003" sldId="257"/>
            <ac:picMk id="2" creationId="{DE0D1853-DB7D-4BA3-B09F-ED1739253BC2}"/>
          </ac:picMkLst>
        </pc:picChg>
        <pc:picChg chg="del mod">
          <ac:chgData name="Sarah Gothard" userId="0e53f415fda5f162" providerId="LiveId" clId="{E5CF1309-1DD4-45C3-882D-A7A39234B2FA}" dt="2019-07-20T22:12:21.409" v="1" actId="478"/>
          <ac:picMkLst>
            <pc:docMk/>
            <pc:sldMk cId="2211167003" sldId="257"/>
            <ac:picMk id="4" creationId="{A7345E0D-5939-4838-91B9-F3970391CE67}"/>
          </ac:picMkLst>
        </pc:picChg>
      </pc:sldChg>
      <pc:sldMasterChg chg="modSp modSldLayout">
        <pc:chgData name="Sarah Gothard" userId="0e53f415fda5f162" providerId="LiveId" clId="{E5CF1309-1DD4-45C3-882D-A7A39234B2FA}" dt="2019-07-20T22:13:24.227" v="20"/>
        <pc:sldMasterMkLst>
          <pc:docMk/>
          <pc:sldMasterMk cId="3822514863" sldId="2147483684"/>
        </pc:sldMasterMkLst>
        <pc:spChg chg="mod">
          <ac:chgData name="Sarah Gothard" userId="0e53f415fda5f162" providerId="LiveId" clId="{E5CF1309-1DD4-45C3-882D-A7A39234B2FA}" dt="2019-07-20T22:12:18.345" v="0"/>
          <ac:spMkLst>
            <pc:docMk/>
            <pc:sldMasterMk cId="3822514863" sldId="2147483684"/>
            <ac:spMk id="2" creationId="{70961E40-5E9C-4538-AB60-8273C5DC5149}"/>
          </ac:spMkLst>
        </pc:spChg>
        <pc:spChg chg="mod">
          <ac:chgData name="Sarah Gothard" userId="0e53f415fda5f162" providerId="LiveId" clId="{E5CF1309-1DD4-45C3-882D-A7A39234B2FA}" dt="2019-07-20T22:12:18.345" v="0"/>
          <ac:spMkLst>
            <pc:docMk/>
            <pc:sldMasterMk cId="3822514863" sldId="2147483684"/>
            <ac:spMk id="3" creationId="{DCEE5C89-D948-401B-B788-CB5C681C6134}"/>
          </ac:spMkLst>
        </pc:spChg>
        <pc:spChg chg="mod">
          <ac:chgData name="Sarah Gothard" userId="0e53f415fda5f162" providerId="LiveId" clId="{E5CF1309-1DD4-45C3-882D-A7A39234B2FA}" dt="2019-07-20T22:12:18.345" v="0"/>
          <ac:spMkLst>
            <pc:docMk/>
            <pc:sldMasterMk cId="3822514863" sldId="2147483684"/>
            <ac:spMk id="4" creationId="{535B5663-C688-4746-A723-402AECDAEE8B}"/>
          </ac:spMkLst>
        </pc:spChg>
        <pc:spChg chg="mod">
          <ac:chgData name="Sarah Gothard" userId="0e53f415fda5f162" providerId="LiveId" clId="{E5CF1309-1DD4-45C3-882D-A7A39234B2FA}" dt="2019-07-20T22:12:59.766" v="18" actId="1076"/>
          <ac:spMkLst>
            <pc:docMk/>
            <pc:sldMasterMk cId="3822514863" sldId="2147483684"/>
            <ac:spMk id="5" creationId="{DEDB8FF9-C344-4750-BB68-7AD404885DE0}"/>
          </ac:spMkLst>
        </pc:spChg>
        <pc:spChg chg="mod">
          <ac:chgData name="Sarah Gothard" userId="0e53f415fda5f162" providerId="LiveId" clId="{E5CF1309-1DD4-45C3-882D-A7A39234B2FA}" dt="2019-07-20T22:12:18.345" v="0"/>
          <ac:spMkLst>
            <pc:docMk/>
            <pc:sldMasterMk cId="3822514863" sldId="2147483684"/>
            <ac:spMk id="6" creationId="{1B54CC05-27BF-4DF1-B54E-D239C95B8A23}"/>
          </ac:spMkLst>
        </pc:spChg>
        <pc:sldLayoutChg chg="addSp delSp modSp">
          <pc:chgData name="Sarah Gothard" userId="0e53f415fda5f162" providerId="LiveId" clId="{E5CF1309-1DD4-45C3-882D-A7A39234B2FA}" dt="2019-07-20T22:13:24.227" v="20"/>
          <pc:sldLayoutMkLst>
            <pc:docMk/>
            <pc:sldMasterMk cId="3822514863" sldId="2147483684"/>
            <pc:sldLayoutMk cId="3285989800" sldId="2147483685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3285989800" sldId="2147483685"/>
              <ac:spMk id="2" creationId="{A0CA39E6-89F9-4C63-AC43-A07FD2CECDE7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3285989800" sldId="2147483685"/>
              <ac:spMk id="3" creationId="{C51C8412-6240-40C3-84A4-B6E5AF7F243E}"/>
            </ac:spMkLst>
          </pc:spChg>
          <pc:spChg chg="del">
            <ac:chgData name="Sarah Gothard" userId="0e53f415fda5f162" providerId="LiveId" clId="{E5CF1309-1DD4-45C3-882D-A7A39234B2FA}" dt="2019-07-20T22:13:23.618" v="19" actId="478"/>
            <ac:spMkLst>
              <pc:docMk/>
              <pc:sldMasterMk cId="3822514863" sldId="2147483684"/>
              <pc:sldLayoutMk cId="3285989800" sldId="2147483685"/>
              <ac:spMk id="5" creationId="{77931421-9EE9-4FD3-9E04-89BC75F2FA3F}"/>
            </ac:spMkLst>
          </pc:spChg>
          <pc:spChg chg="add">
            <ac:chgData name="Sarah Gothard" userId="0e53f415fda5f162" providerId="LiveId" clId="{E5CF1309-1DD4-45C3-882D-A7A39234B2FA}" dt="2019-07-20T22:13:24.227" v="20"/>
            <ac:spMkLst>
              <pc:docMk/>
              <pc:sldMasterMk cId="3822514863" sldId="2147483684"/>
              <pc:sldLayoutMk cId="3285989800" sldId="2147483685"/>
              <ac:spMk id="7" creationId="{137A709C-3594-40FE-BB38-134E7BD4B1E9}"/>
            </ac:spMkLst>
          </pc:spChg>
        </pc:sldLayoutChg>
        <pc:sldLayoutChg chg="modSp">
          <pc:chgData name="Sarah Gothard" userId="0e53f415fda5f162" providerId="LiveId" clId="{E5CF1309-1DD4-45C3-882D-A7A39234B2FA}" dt="2019-07-20T22:12:18.345" v="0"/>
          <pc:sldLayoutMkLst>
            <pc:docMk/>
            <pc:sldMasterMk cId="3822514863" sldId="2147483684"/>
            <pc:sldLayoutMk cId="1475638450" sldId="2147483687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475638450" sldId="2147483687"/>
              <ac:spMk id="2" creationId="{E56610BC-3C1C-46B4-923A-097EFEB4130D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475638450" sldId="2147483687"/>
              <ac:spMk id="3" creationId="{2B33D324-06C5-490D-A3A6-8B4BDE00D733}"/>
            </ac:spMkLst>
          </pc:spChg>
        </pc:sldLayoutChg>
        <pc:sldLayoutChg chg="modSp">
          <pc:chgData name="Sarah Gothard" userId="0e53f415fda5f162" providerId="LiveId" clId="{E5CF1309-1DD4-45C3-882D-A7A39234B2FA}" dt="2019-07-20T22:12:18.345" v="0"/>
          <pc:sldLayoutMkLst>
            <pc:docMk/>
            <pc:sldMasterMk cId="3822514863" sldId="2147483684"/>
            <pc:sldLayoutMk cId="1355933687" sldId="2147483688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355933687" sldId="2147483688"/>
              <ac:spMk id="3" creationId="{4D7180BE-24B1-4F1E-AAF7-AD8F12D9E1D9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355933687" sldId="2147483688"/>
              <ac:spMk id="4" creationId="{F64C7A2C-B78E-4FEF-BC51-E5AB1A3A9BB8}"/>
            </ac:spMkLst>
          </pc:spChg>
        </pc:sldLayoutChg>
        <pc:sldLayoutChg chg="modSp">
          <pc:chgData name="Sarah Gothard" userId="0e53f415fda5f162" providerId="LiveId" clId="{E5CF1309-1DD4-45C3-882D-A7A39234B2FA}" dt="2019-07-20T22:12:18.345" v="0"/>
          <pc:sldLayoutMkLst>
            <pc:docMk/>
            <pc:sldMasterMk cId="3822514863" sldId="2147483684"/>
            <pc:sldLayoutMk cId="1016999614" sldId="2147483689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016999614" sldId="2147483689"/>
              <ac:spMk id="2" creationId="{35DFCC5E-996F-4F6D-BB31-0DD1B0B972E1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016999614" sldId="2147483689"/>
              <ac:spMk id="3" creationId="{582AFBCB-9F22-45F4-867B-536D8A87A7BF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016999614" sldId="2147483689"/>
              <ac:spMk id="4" creationId="{43BF3BBA-0EA4-4CE9-88AD-4B57FC4E79FA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016999614" sldId="2147483689"/>
              <ac:spMk id="5" creationId="{438068EF-7B06-460A-B83C-77B437E5A194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1016999614" sldId="2147483689"/>
              <ac:spMk id="6" creationId="{7BE5E183-F2F8-4334-91EE-F7EC5B18C807}"/>
            </ac:spMkLst>
          </pc:spChg>
        </pc:sldLayoutChg>
        <pc:sldLayoutChg chg="modSp">
          <pc:chgData name="Sarah Gothard" userId="0e53f415fda5f162" providerId="LiveId" clId="{E5CF1309-1DD4-45C3-882D-A7A39234B2FA}" dt="2019-07-20T22:12:18.345" v="0"/>
          <pc:sldLayoutMkLst>
            <pc:docMk/>
            <pc:sldMasterMk cId="3822514863" sldId="2147483684"/>
            <pc:sldLayoutMk cId="3556028345" sldId="2147483692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3556028345" sldId="2147483692"/>
              <ac:spMk id="2" creationId="{655B65C9-275D-494E-BA74-35FB94A8EFA0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3556028345" sldId="2147483692"/>
              <ac:spMk id="3" creationId="{E25C0A52-8A28-45E5-A211-00BA491F41C6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3556028345" sldId="2147483692"/>
              <ac:spMk id="4" creationId="{2F79CCB6-4C01-441A-A8FE-3581799581A5}"/>
            </ac:spMkLst>
          </pc:spChg>
        </pc:sldLayoutChg>
        <pc:sldLayoutChg chg="modSp">
          <pc:chgData name="Sarah Gothard" userId="0e53f415fda5f162" providerId="LiveId" clId="{E5CF1309-1DD4-45C3-882D-A7A39234B2FA}" dt="2019-07-20T22:12:18.345" v="0"/>
          <pc:sldLayoutMkLst>
            <pc:docMk/>
            <pc:sldMasterMk cId="3822514863" sldId="2147483684"/>
            <pc:sldLayoutMk cId="2963226525" sldId="2147483693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2963226525" sldId="2147483693"/>
              <ac:spMk id="2" creationId="{6CC57F7A-F9B5-4A0D-AE69-7438F38539EB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2963226525" sldId="2147483693"/>
              <ac:spMk id="3" creationId="{9D8C3DB4-E6A5-45BE-87CD-925181CD3F3D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2963226525" sldId="2147483693"/>
              <ac:spMk id="4" creationId="{7382A24C-E471-43C0-806F-6814BF0BD1A5}"/>
            </ac:spMkLst>
          </pc:spChg>
        </pc:sldLayoutChg>
        <pc:sldLayoutChg chg="modSp">
          <pc:chgData name="Sarah Gothard" userId="0e53f415fda5f162" providerId="LiveId" clId="{E5CF1309-1DD4-45C3-882D-A7A39234B2FA}" dt="2019-07-20T22:12:18.345" v="0"/>
          <pc:sldLayoutMkLst>
            <pc:docMk/>
            <pc:sldMasterMk cId="3822514863" sldId="2147483684"/>
            <pc:sldLayoutMk cId="222243695" sldId="2147483695"/>
          </pc:sldLayoutMkLst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222243695" sldId="2147483695"/>
              <ac:spMk id="2" creationId="{D4F1E086-343D-4A7C-84A4-B04A675E7E8A}"/>
            </ac:spMkLst>
          </pc:spChg>
          <pc:spChg chg="mod">
            <ac:chgData name="Sarah Gothard" userId="0e53f415fda5f162" providerId="LiveId" clId="{E5CF1309-1DD4-45C3-882D-A7A39234B2FA}" dt="2019-07-20T22:12:18.345" v="0"/>
            <ac:spMkLst>
              <pc:docMk/>
              <pc:sldMasterMk cId="3822514863" sldId="2147483684"/>
              <pc:sldLayoutMk cId="222243695" sldId="2147483695"/>
              <ac:spMk id="3" creationId="{1537CAB6-A18B-4ABA-A82D-6F3952184158}"/>
            </ac:spMkLst>
          </pc:spChg>
        </pc:sldLayoutChg>
      </pc:sldMasterChg>
    </pc:docChg>
  </pc:docChgLst>
  <pc:docChgLst>
    <pc:chgData name="Sarah Gothard" userId="0e53f415fda5f162" providerId="LiveId" clId="{844D9C23-0448-4D6A-B39B-65E5F2D6B10E}"/>
    <pc:docChg chg="undo custSel mod addSld delSld modSld sldOrd">
      <pc:chgData name="Sarah Gothard" userId="0e53f415fda5f162" providerId="LiveId" clId="{844D9C23-0448-4D6A-B39B-65E5F2D6B10E}" dt="2019-09-28T20:54:04.526" v="227" actId="2696"/>
      <pc:docMkLst>
        <pc:docMk/>
      </pc:docMkLst>
      <pc:sldChg chg="addSp modSp mod setBg">
        <pc:chgData name="Sarah Gothard" userId="0e53f415fda5f162" providerId="LiveId" clId="{844D9C23-0448-4D6A-B39B-65E5F2D6B10E}" dt="2019-09-28T19:55:56.114" v="0" actId="26606"/>
        <pc:sldMkLst>
          <pc:docMk/>
          <pc:sldMk cId="2211167003" sldId="257"/>
        </pc:sldMkLst>
        <pc:spChg chg="mod">
          <ac:chgData name="Sarah Gothard" userId="0e53f415fda5f162" providerId="LiveId" clId="{844D9C23-0448-4D6A-B39B-65E5F2D6B10E}" dt="2019-09-28T19:55:56.114" v="0" actId="26606"/>
          <ac:spMkLst>
            <pc:docMk/>
            <pc:sldMk cId="2211167003" sldId="257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19:55:56.114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844D9C23-0448-4D6A-B39B-65E5F2D6B10E}" dt="2019-09-28T19:55:56.114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844D9C23-0448-4D6A-B39B-65E5F2D6B10E}" dt="2019-09-28T19:55:56.114" v="0" actId="26606"/>
          <ac:picMkLst>
            <pc:docMk/>
            <pc:sldMk cId="2211167003" sldId="257"/>
            <ac:picMk id="2" creationId="{DE0D1853-DB7D-4BA3-B09F-ED1739253BC2}"/>
          </ac:picMkLst>
        </pc:picChg>
      </pc:sldChg>
      <pc:sldChg chg="addSp delSp modSp del">
        <pc:chgData name="Sarah Gothard" userId="0e53f415fda5f162" providerId="LiveId" clId="{844D9C23-0448-4D6A-B39B-65E5F2D6B10E}" dt="2019-09-28T20:42:06.561" v="29" actId="2696"/>
        <pc:sldMkLst>
          <pc:docMk/>
          <pc:sldMk cId="4282887638" sldId="262"/>
        </pc:sldMkLst>
        <pc:picChg chg="add del">
          <ac:chgData name="Sarah Gothard" userId="0e53f415fda5f162" providerId="LiveId" clId="{844D9C23-0448-4D6A-B39B-65E5F2D6B10E}" dt="2019-09-28T20:41:54.119" v="24"/>
          <ac:picMkLst>
            <pc:docMk/>
            <pc:sldMk cId="4282887638" sldId="262"/>
            <ac:picMk id="2" creationId="{E058885D-2290-4E99-AAF0-34B20F426DC3}"/>
          </ac:picMkLst>
        </pc:picChg>
        <pc:picChg chg="add del mod">
          <ac:chgData name="Sarah Gothard" userId="0e53f415fda5f162" providerId="LiveId" clId="{844D9C23-0448-4D6A-B39B-65E5F2D6B10E}" dt="2019-09-28T20:40:59.851" v="21"/>
          <ac:picMkLst>
            <pc:docMk/>
            <pc:sldMk cId="4282887638" sldId="262"/>
            <ac:picMk id="4" creationId="{C1F4ACEF-1484-46A8-8329-F79DA1CA352F}"/>
          </ac:picMkLst>
        </pc:picChg>
      </pc:sldChg>
      <pc:sldChg chg="delSp del">
        <pc:chgData name="Sarah Gothard" userId="0e53f415fda5f162" providerId="LiveId" clId="{844D9C23-0448-4D6A-B39B-65E5F2D6B10E}" dt="2019-09-28T20:43:08.636" v="42" actId="2696"/>
        <pc:sldMkLst>
          <pc:docMk/>
          <pc:sldMk cId="2428935881" sldId="263"/>
        </pc:sldMkLst>
        <pc:picChg chg="del">
          <ac:chgData name="Sarah Gothard" userId="0e53f415fda5f162" providerId="LiveId" clId="{844D9C23-0448-4D6A-B39B-65E5F2D6B10E}" dt="2019-09-28T20:42:54.285" v="35"/>
          <ac:picMkLst>
            <pc:docMk/>
            <pc:sldMk cId="2428935881" sldId="263"/>
            <ac:picMk id="2" creationId="{31035838-185A-4AFD-B8FC-7182D6CEBBBD}"/>
          </ac:picMkLst>
        </pc:picChg>
      </pc:sldChg>
      <pc:sldChg chg="delSp modSp del">
        <pc:chgData name="Sarah Gothard" userId="0e53f415fda5f162" providerId="LiveId" clId="{844D9C23-0448-4D6A-B39B-65E5F2D6B10E}" dt="2019-09-28T20:44:08.143" v="61" actId="2696"/>
        <pc:sldMkLst>
          <pc:docMk/>
          <pc:sldMk cId="4103750471" sldId="264"/>
        </pc:sldMkLst>
        <pc:picChg chg="del mod">
          <ac:chgData name="Sarah Gothard" userId="0e53f415fda5f162" providerId="LiveId" clId="{844D9C23-0448-4D6A-B39B-65E5F2D6B10E}" dt="2019-09-28T20:43:43.928" v="49"/>
          <ac:picMkLst>
            <pc:docMk/>
            <pc:sldMk cId="4103750471" sldId="264"/>
            <ac:picMk id="2" creationId="{B7A7629C-60A6-4452-985A-FE0B4402539A}"/>
          </ac:picMkLst>
        </pc:picChg>
      </pc:sldChg>
      <pc:sldChg chg="delSp del">
        <pc:chgData name="Sarah Gothard" userId="0e53f415fda5f162" providerId="LiveId" clId="{844D9C23-0448-4D6A-B39B-65E5F2D6B10E}" dt="2019-09-28T20:44:51.026" v="70" actId="2696"/>
        <pc:sldMkLst>
          <pc:docMk/>
          <pc:sldMk cId="1739772123" sldId="265"/>
        </pc:sldMkLst>
        <pc:picChg chg="del">
          <ac:chgData name="Sarah Gothard" userId="0e53f415fda5f162" providerId="LiveId" clId="{844D9C23-0448-4D6A-B39B-65E5F2D6B10E}" dt="2019-09-28T20:44:15.791" v="64"/>
          <ac:picMkLst>
            <pc:docMk/>
            <pc:sldMk cId="1739772123" sldId="265"/>
            <ac:picMk id="2" creationId="{DF1301E6-2260-47B1-BB6F-8308AE937FF2}"/>
          </ac:picMkLst>
        </pc:picChg>
      </pc:sldChg>
      <pc:sldChg chg="delSp del">
        <pc:chgData name="Sarah Gothard" userId="0e53f415fda5f162" providerId="LiveId" clId="{844D9C23-0448-4D6A-B39B-65E5F2D6B10E}" dt="2019-09-28T20:45:11.707" v="78" actId="2696"/>
        <pc:sldMkLst>
          <pc:docMk/>
          <pc:sldMk cId="1793373046" sldId="266"/>
        </pc:sldMkLst>
        <pc:picChg chg="del">
          <ac:chgData name="Sarah Gothard" userId="0e53f415fda5f162" providerId="LiveId" clId="{844D9C23-0448-4D6A-B39B-65E5F2D6B10E}" dt="2019-09-28T20:45:01.039" v="73"/>
          <ac:picMkLst>
            <pc:docMk/>
            <pc:sldMk cId="1793373046" sldId="266"/>
            <ac:picMk id="2" creationId="{C7643AD1-AE55-4BE7-9A77-7A764F6E883D}"/>
          </ac:picMkLst>
        </pc:picChg>
      </pc:sldChg>
      <pc:sldChg chg="delSp del">
        <pc:chgData name="Sarah Gothard" userId="0e53f415fda5f162" providerId="LiveId" clId="{844D9C23-0448-4D6A-B39B-65E5F2D6B10E}" dt="2019-09-28T20:46:15.710" v="89" actId="2696"/>
        <pc:sldMkLst>
          <pc:docMk/>
          <pc:sldMk cId="4062633011" sldId="267"/>
        </pc:sldMkLst>
        <pc:picChg chg="del">
          <ac:chgData name="Sarah Gothard" userId="0e53f415fda5f162" providerId="LiveId" clId="{844D9C23-0448-4D6A-B39B-65E5F2D6B10E}" dt="2019-09-28T20:45:59.961" v="83"/>
          <ac:picMkLst>
            <pc:docMk/>
            <pc:sldMk cId="4062633011" sldId="267"/>
            <ac:picMk id="2" creationId="{545D6EAC-E384-4267-A048-01E7DD63D5B7}"/>
          </ac:picMkLst>
        </pc:picChg>
      </pc:sldChg>
      <pc:sldChg chg="delSp add del">
        <pc:chgData name="Sarah Gothard" userId="0e53f415fda5f162" providerId="LiveId" clId="{844D9C23-0448-4D6A-B39B-65E5F2D6B10E}" dt="2019-09-28T20:50:19.240" v="133" actId="2696"/>
        <pc:sldMkLst>
          <pc:docMk/>
          <pc:sldMk cId="297506226" sldId="268"/>
        </pc:sldMkLst>
        <pc:picChg chg="del">
          <ac:chgData name="Sarah Gothard" userId="0e53f415fda5f162" providerId="LiveId" clId="{844D9C23-0448-4D6A-B39B-65E5F2D6B10E}" dt="2019-09-28T20:50:00.822" v="124"/>
          <ac:picMkLst>
            <pc:docMk/>
            <pc:sldMk cId="297506226" sldId="268"/>
            <ac:picMk id="2" creationId="{2CED45A9-1693-4626-B704-EE52FA8CA5F9}"/>
          </ac:picMkLst>
        </pc:picChg>
      </pc:sldChg>
      <pc:sldChg chg="del">
        <pc:chgData name="Sarah Gothard" userId="0e53f415fda5f162" providerId="LiveId" clId="{844D9C23-0448-4D6A-B39B-65E5F2D6B10E}" dt="2019-09-28T20:47:01.572" v="90" actId="2696"/>
        <pc:sldMkLst>
          <pc:docMk/>
          <pc:sldMk cId="4056835754" sldId="268"/>
        </pc:sldMkLst>
      </pc:sldChg>
      <pc:sldChg chg="delSp add del">
        <pc:chgData name="Sarah Gothard" userId="0e53f415fda5f162" providerId="LiveId" clId="{844D9C23-0448-4D6A-B39B-65E5F2D6B10E}" dt="2019-09-28T20:50:40.377" v="142" actId="2696"/>
        <pc:sldMkLst>
          <pc:docMk/>
          <pc:sldMk cId="1360174147" sldId="269"/>
        </pc:sldMkLst>
        <pc:picChg chg="del">
          <ac:chgData name="Sarah Gothard" userId="0e53f415fda5f162" providerId="LiveId" clId="{844D9C23-0448-4D6A-B39B-65E5F2D6B10E}" dt="2019-09-28T20:50:27.783" v="136"/>
          <ac:picMkLst>
            <pc:docMk/>
            <pc:sldMk cId="1360174147" sldId="269"/>
            <ac:picMk id="2" creationId="{2AA916B9-E74B-460E-9595-397F347D5A8D}"/>
          </ac:picMkLst>
        </pc:picChg>
      </pc:sldChg>
      <pc:sldChg chg="del">
        <pc:chgData name="Sarah Gothard" userId="0e53f415fda5f162" providerId="LiveId" clId="{844D9C23-0448-4D6A-B39B-65E5F2D6B10E}" dt="2019-09-28T20:47:01.587" v="91" actId="2696"/>
        <pc:sldMkLst>
          <pc:docMk/>
          <pc:sldMk cId="3832618239" sldId="269"/>
        </pc:sldMkLst>
      </pc:sldChg>
      <pc:sldChg chg="del">
        <pc:chgData name="Sarah Gothard" userId="0e53f415fda5f162" providerId="LiveId" clId="{844D9C23-0448-4D6A-B39B-65E5F2D6B10E}" dt="2019-09-28T20:47:01.596" v="92" actId="2696"/>
        <pc:sldMkLst>
          <pc:docMk/>
          <pc:sldMk cId="1303455" sldId="270"/>
        </pc:sldMkLst>
      </pc:sldChg>
      <pc:sldChg chg="delSp add del">
        <pc:chgData name="Sarah Gothard" userId="0e53f415fda5f162" providerId="LiveId" clId="{844D9C23-0448-4D6A-B39B-65E5F2D6B10E}" dt="2019-09-28T20:51:12.909" v="151" actId="2696"/>
        <pc:sldMkLst>
          <pc:docMk/>
          <pc:sldMk cId="3023315869" sldId="270"/>
        </pc:sldMkLst>
        <pc:picChg chg="del">
          <ac:chgData name="Sarah Gothard" userId="0e53f415fda5f162" providerId="LiveId" clId="{844D9C23-0448-4D6A-B39B-65E5F2D6B10E}" dt="2019-09-28T20:50:50.162" v="147"/>
          <ac:picMkLst>
            <pc:docMk/>
            <pc:sldMk cId="3023315869" sldId="270"/>
            <ac:picMk id="2" creationId="{9BB0C0E1-B396-437C-8265-7DDC5F3B6C21}"/>
          </ac:picMkLst>
        </pc:picChg>
      </pc:sldChg>
      <pc:sldChg chg="delSp modSp add del">
        <pc:chgData name="Sarah Gothard" userId="0e53f415fda5f162" providerId="LiveId" clId="{844D9C23-0448-4D6A-B39B-65E5F2D6B10E}" dt="2019-09-28T20:51:42.005" v="162" actId="2696"/>
        <pc:sldMkLst>
          <pc:docMk/>
          <pc:sldMk cId="537822524" sldId="271"/>
        </pc:sldMkLst>
        <pc:picChg chg="del mod">
          <ac:chgData name="Sarah Gothard" userId="0e53f415fda5f162" providerId="LiveId" clId="{844D9C23-0448-4D6A-B39B-65E5F2D6B10E}" dt="2019-09-28T20:51:30.256" v="159"/>
          <ac:picMkLst>
            <pc:docMk/>
            <pc:sldMk cId="537822524" sldId="271"/>
            <ac:picMk id="2" creationId="{7F4B1BCB-BA55-4886-B83A-9E01D9B11657}"/>
          </ac:picMkLst>
        </pc:picChg>
      </pc:sldChg>
      <pc:sldChg chg="del">
        <pc:chgData name="Sarah Gothard" userId="0e53f415fda5f162" providerId="LiveId" clId="{844D9C23-0448-4D6A-B39B-65E5F2D6B10E}" dt="2019-09-28T20:47:01.606" v="93" actId="2696"/>
        <pc:sldMkLst>
          <pc:docMk/>
          <pc:sldMk cId="2498259311" sldId="271"/>
        </pc:sldMkLst>
      </pc:sldChg>
      <pc:sldChg chg="del">
        <pc:chgData name="Sarah Gothard" userId="0e53f415fda5f162" providerId="LiveId" clId="{844D9C23-0448-4D6A-B39B-65E5F2D6B10E}" dt="2019-09-28T20:47:01.615" v="94" actId="2696"/>
        <pc:sldMkLst>
          <pc:docMk/>
          <pc:sldMk cId="1522036260" sldId="272"/>
        </pc:sldMkLst>
      </pc:sldChg>
      <pc:sldChg chg="delSp add del">
        <pc:chgData name="Sarah Gothard" userId="0e53f415fda5f162" providerId="LiveId" clId="{844D9C23-0448-4D6A-B39B-65E5F2D6B10E}" dt="2019-09-28T20:52:01.799" v="171" actId="2696"/>
        <pc:sldMkLst>
          <pc:docMk/>
          <pc:sldMk cId="2126198293" sldId="272"/>
        </pc:sldMkLst>
        <pc:picChg chg="del">
          <ac:chgData name="Sarah Gothard" userId="0e53f415fda5f162" providerId="LiveId" clId="{844D9C23-0448-4D6A-B39B-65E5F2D6B10E}" dt="2019-09-28T20:51:50.386" v="166"/>
          <ac:picMkLst>
            <pc:docMk/>
            <pc:sldMk cId="2126198293" sldId="272"/>
            <ac:picMk id="2" creationId="{0A92F80B-1EC5-4244-A2C2-18865CE0E22A}"/>
          </ac:picMkLst>
        </pc:picChg>
      </pc:sldChg>
      <pc:sldChg chg="del">
        <pc:chgData name="Sarah Gothard" userId="0e53f415fda5f162" providerId="LiveId" clId="{844D9C23-0448-4D6A-B39B-65E5F2D6B10E}" dt="2019-09-28T20:47:01.627" v="96" actId="2696"/>
        <pc:sldMkLst>
          <pc:docMk/>
          <pc:sldMk cId="238571044" sldId="273"/>
        </pc:sldMkLst>
      </pc:sldChg>
      <pc:sldChg chg="delSp add del">
        <pc:chgData name="Sarah Gothard" userId="0e53f415fda5f162" providerId="LiveId" clId="{844D9C23-0448-4D6A-B39B-65E5F2D6B10E}" dt="2019-09-28T20:52:55.903" v="191" actId="2696"/>
        <pc:sldMkLst>
          <pc:docMk/>
          <pc:sldMk cId="3190279970" sldId="273"/>
        </pc:sldMkLst>
        <pc:picChg chg="del">
          <ac:chgData name="Sarah Gothard" userId="0e53f415fda5f162" providerId="LiveId" clId="{844D9C23-0448-4D6A-B39B-65E5F2D6B10E}" dt="2019-09-28T20:52:43.079" v="185"/>
          <ac:picMkLst>
            <pc:docMk/>
            <pc:sldMk cId="3190279970" sldId="273"/>
            <ac:picMk id="2" creationId="{73956208-544E-4112-8AC0-0B884259166D}"/>
          </ac:picMkLst>
        </pc:picChg>
      </pc:sldChg>
      <pc:sldChg chg="del">
        <pc:chgData name="Sarah Gothard" userId="0e53f415fda5f162" providerId="LiveId" clId="{844D9C23-0448-4D6A-B39B-65E5F2D6B10E}" dt="2019-09-28T20:47:01.635" v="97" actId="2696"/>
        <pc:sldMkLst>
          <pc:docMk/>
          <pc:sldMk cId="3501859100" sldId="274"/>
        </pc:sldMkLst>
      </pc:sldChg>
      <pc:sldChg chg="delSp add del">
        <pc:chgData name="Sarah Gothard" userId="0e53f415fda5f162" providerId="LiveId" clId="{844D9C23-0448-4D6A-B39B-65E5F2D6B10E}" dt="2019-09-28T20:53:22.391" v="207" actId="2696"/>
        <pc:sldMkLst>
          <pc:docMk/>
          <pc:sldMk cId="3838334620" sldId="274"/>
        </pc:sldMkLst>
        <pc:picChg chg="del">
          <ac:chgData name="Sarah Gothard" userId="0e53f415fda5f162" providerId="LiveId" clId="{844D9C23-0448-4D6A-B39B-65E5F2D6B10E}" dt="2019-09-28T20:53:12.347" v="203"/>
          <ac:picMkLst>
            <pc:docMk/>
            <pc:sldMk cId="3838334620" sldId="274"/>
            <ac:picMk id="2" creationId="{DABD1053-11FC-4D9D-B628-F2DEE14E30F9}"/>
          </ac:picMkLst>
        </pc:picChg>
      </pc:sldChg>
      <pc:sldChg chg="del">
        <pc:chgData name="Sarah Gothard" userId="0e53f415fda5f162" providerId="LiveId" clId="{844D9C23-0448-4D6A-B39B-65E5F2D6B10E}" dt="2019-09-28T20:47:01.647" v="99" actId="2696"/>
        <pc:sldMkLst>
          <pc:docMk/>
          <pc:sldMk cId="618987038" sldId="275"/>
        </pc:sldMkLst>
      </pc:sldChg>
      <pc:sldChg chg="delSp add del">
        <pc:chgData name="Sarah Gothard" userId="0e53f415fda5f162" providerId="LiveId" clId="{844D9C23-0448-4D6A-B39B-65E5F2D6B10E}" dt="2019-09-28T20:54:04.526" v="227" actId="2696"/>
        <pc:sldMkLst>
          <pc:docMk/>
          <pc:sldMk cId="2326761991" sldId="275"/>
        </pc:sldMkLst>
        <pc:picChg chg="del">
          <ac:chgData name="Sarah Gothard" userId="0e53f415fda5f162" providerId="LiveId" clId="{844D9C23-0448-4D6A-B39B-65E5F2D6B10E}" dt="2019-09-28T20:53:55.256" v="222"/>
          <ac:picMkLst>
            <pc:docMk/>
            <pc:sldMk cId="2326761991" sldId="275"/>
            <ac:picMk id="2" creationId="{04BA58AE-B666-420D-9D64-008741F784B4}"/>
          </ac:picMkLst>
        </pc:picChg>
      </pc:sldChg>
      <pc:sldChg chg="del">
        <pc:chgData name="Sarah Gothard" userId="0e53f415fda5f162" providerId="LiveId" clId="{844D9C23-0448-4D6A-B39B-65E5F2D6B10E}" dt="2019-09-28T20:47:01.621" v="95" actId="2696"/>
        <pc:sldMkLst>
          <pc:docMk/>
          <pc:sldMk cId="1283011063" sldId="276"/>
        </pc:sldMkLst>
      </pc:sldChg>
      <pc:sldChg chg="delSp add del">
        <pc:chgData name="Sarah Gothard" userId="0e53f415fda5f162" providerId="LiveId" clId="{844D9C23-0448-4D6A-B39B-65E5F2D6B10E}" dt="2019-09-28T20:52:32.106" v="180" actId="2696"/>
        <pc:sldMkLst>
          <pc:docMk/>
          <pc:sldMk cId="4117896078" sldId="276"/>
        </pc:sldMkLst>
        <pc:picChg chg="del">
          <ac:chgData name="Sarah Gothard" userId="0e53f415fda5f162" providerId="LiveId" clId="{844D9C23-0448-4D6A-B39B-65E5F2D6B10E}" dt="2019-09-28T20:52:17.002" v="175"/>
          <ac:picMkLst>
            <pc:docMk/>
            <pc:sldMk cId="4117896078" sldId="276"/>
            <ac:picMk id="2" creationId="{A64631E0-C010-4B36-B083-734FAFB3A0A3}"/>
          </ac:picMkLst>
        </pc:picChg>
      </pc:sldChg>
      <pc:sldChg chg="delSp add del">
        <pc:chgData name="Sarah Gothard" userId="0e53f415fda5f162" providerId="LiveId" clId="{844D9C23-0448-4D6A-B39B-65E5F2D6B10E}" dt="2019-09-28T20:53:54.022" v="221" actId="2696"/>
        <pc:sldMkLst>
          <pc:docMk/>
          <pc:sldMk cId="337781785" sldId="277"/>
        </pc:sldMkLst>
        <pc:picChg chg="del">
          <ac:chgData name="Sarah Gothard" userId="0e53f415fda5f162" providerId="LiveId" clId="{844D9C23-0448-4D6A-B39B-65E5F2D6B10E}" dt="2019-09-28T20:53:31.018" v="212"/>
          <ac:picMkLst>
            <pc:docMk/>
            <pc:sldMk cId="337781785" sldId="277"/>
            <ac:picMk id="2" creationId="{5725CAFE-9F70-4ABA-BB29-1C0935759CB1}"/>
          </ac:picMkLst>
        </pc:picChg>
      </pc:sldChg>
      <pc:sldChg chg="del">
        <pc:chgData name="Sarah Gothard" userId="0e53f415fda5f162" providerId="LiveId" clId="{844D9C23-0448-4D6A-B39B-65E5F2D6B10E}" dt="2019-09-28T20:47:01.641" v="98" actId="2696"/>
        <pc:sldMkLst>
          <pc:docMk/>
          <pc:sldMk cId="2725385514" sldId="277"/>
        </pc:sldMkLst>
      </pc:sldChg>
      <pc:sldChg chg="addSp delSp modSp add mod setBg delDesignElem modNotesTx">
        <pc:chgData name="Sarah Gothard" userId="0e53f415fda5f162" providerId="LiveId" clId="{844D9C23-0448-4D6A-B39B-65E5F2D6B10E}" dt="2019-09-28T20:42:26.185" v="32" actId="6549"/>
        <pc:sldMkLst>
          <pc:docMk/>
          <pc:sldMk cId="3465664315" sldId="278"/>
        </pc:sldMkLst>
        <pc:spChg chg="add">
          <ac:chgData name="Sarah Gothard" userId="0e53f415fda5f162" providerId="LiveId" clId="{844D9C23-0448-4D6A-B39B-65E5F2D6B10E}" dt="2019-09-28T20:38:27.751" v="3" actId="26606"/>
          <ac:spMkLst>
            <pc:docMk/>
            <pc:sldMk cId="3465664315" sldId="278"/>
            <ac:spMk id="7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38:27.751" v="3" actId="26606"/>
          <ac:spMkLst>
            <pc:docMk/>
            <pc:sldMk cId="3465664315" sldId="278"/>
            <ac:spMk id="8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38:21.456" v="2"/>
          <ac:spMkLst>
            <pc:docMk/>
            <pc:sldMk cId="3465664315" sldId="278"/>
            <ac:spMk id="10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38:21.456" v="2"/>
          <ac:spMkLst>
            <pc:docMk/>
            <pc:sldMk cId="3465664315" sldId="278"/>
            <ac:spMk id="12" creationId="{CB44330D-EA18-4254-AA95-EB49948539B8}"/>
          </ac:spMkLst>
        </pc:spChg>
        <pc:picChg chg="add del">
          <ac:chgData name="Sarah Gothard" userId="0e53f415fda5f162" providerId="LiveId" clId="{844D9C23-0448-4D6A-B39B-65E5F2D6B10E}" dt="2019-09-28T20:41:51.916" v="23" actId="478"/>
          <ac:picMkLst>
            <pc:docMk/>
            <pc:sldMk cId="3465664315" sldId="278"/>
            <ac:picMk id="2" creationId="{DE0D1853-DB7D-4BA3-B09F-ED1739253BC2}"/>
          </ac:picMkLst>
        </pc:picChg>
        <pc:picChg chg="add del mod">
          <ac:chgData name="Sarah Gothard" userId="0e53f415fda5f162" providerId="LiveId" clId="{844D9C23-0448-4D6A-B39B-65E5F2D6B10E}" dt="2019-09-28T20:38:59.673" v="13"/>
          <ac:picMkLst>
            <pc:docMk/>
            <pc:sldMk cId="3465664315" sldId="278"/>
            <ac:picMk id="9" creationId="{7A8489D2-272A-447A-84B1-39E65A06A2C3}"/>
          </ac:picMkLst>
        </pc:picChg>
        <pc:picChg chg="add mod">
          <ac:chgData name="Sarah Gothard" userId="0e53f415fda5f162" providerId="LiveId" clId="{844D9C23-0448-4D6A-B39B-65E5F2D6B10E}" dt="2019-09-28T20:42:04.789" v="28" actId="1076"/>
          <ac:picMkLst>
            <pc:docMk/>
            <pc:sldMk cId="3465664315" sldId="278"/>
            <ac:picMk id="11" creationId="{4F346635-AF9E-4565-B076-DD96CBEAD9A0}"/>
          </ac:picMkLst>
        </pc:picChg>
      </pc:sldChg>
      <pc:sldChg chg="addSp delSp modSp add mod setBg delDesignElem modNotesTx">
        <pc:chgData name="Sarah Gothard" userId="0e53f415fda5f162" providerId="LiveId" clId="{844D9C23-0448-4D6A-B39B-65E5F2D6B10E}" dt="2019-09-28T20:43:06.478" v="41"/>
        <pc:sldMkLst>
          <pc:docMk/>
          <pc:sldMk cId="1243669847" sldId="279"/>
        </pc:sldMkLst>
        <pc:spChg chg="ord">
          <ac:chgData name="Sarah Gothard" userId="0e53f415fda5f162" providerId="LiveId" clId="{844D9C23-0448-4D6A-B39B-65E5F2D6B10E}" dt="2019-09-28T20:42:48.061" v="34" actId="26606"/>
          <ac:spMkLst>
            <pc:docMk/>
            <pc:sldMk cId="1243669847" sldId="279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42:12.017" v="31"/>
          <ac:spMkLst>
            <pc:docMk/>
            <pc:sldMk cId="1243669847" sldId="279"/>
            <ac:spMk id="7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42:12.017" v="31"/>
          <ac:spMkLst>
            <pc:docMk/>
            <pc:sldMk cId="1243669847" sldId="279"/>
            <ac:spMk id="8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42:48.061" v="34" actId="26606"/>
          <ac:spMkLst>
            <pc:docMk/>
            <pc:sldMk cId="1243669847" sldId="279"/>
            <ac:spMk id="16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42:48.061" v="34" actId="26606"/>
          <ac:spMkLst>
            <pc:docMk/>
            <pc:sldMk cId="1243669847" sldId="279"/>
            <ac:spMk id="18" creationId="{CB44330D-EA18-4254-AA95-EB49948539B8}"/>
          </ac:spMkLst>
        </pc:spChg>
        <pc:picChg chg="add del mod">
          <ac:chgData name="Sarah Gothard" userId="0e53f415fda5f162" providerId="LiveId" clId="{844D9C23-0448-4D6A-B39B-65E5F2D6B10E}" dt="2019-09-28T20:43:05.377" v="39"/>
          <ac:picMkLst>
            <pc:docMk/>
            <pc:sldMk cId="1243669847" sldId="279"/>
            <ac:picMk id="9" creationId="{E86FD339-4EC0-410D-8934-4D23F6228F30}"/>
          </ac:picMkLst>
        </pc:picChg>
        <pc:picChg chg="add">
          <ac:chgData name="Sarah Gothard" userId="0e53f415fda5f162" providerId="LiveId" clId="{844D9C23-0448-4D6A-B39B-65E5F2D6B10E}" dt="2019-09-28T20:43:06.478" v="41"/>
          <ac:picMkLst>
            <pc:docMk/>
            <pc:sldMk cId="1243669847" sldId="279"/>
            <ac:picMk id="10" creationId="{36314B26-1602-4027-B9E9-7847E38C6E83}"/>
          </ac:picMkLst>
        </pc:picChg>
        <pc:picChg chg="del mod">
          <ac:chgData name="Sarah Gothard" userId="0e53f415fda5f162" providerId="LiveId" clId="{844D9C23-0448-4D6A-B39B-65E5F2D6B10E}" dt="2019-09-28T20:43:06.148" v="40" actId="478"/>
          <ac:picMkLst>
            <pc:docMk/>
            <pc:sldMk cId="1243669847" sldId="279"/>
            <ac:picMk id="11" creationId="{4F346635-AF9E-4565-B076-DD96CBEAD9A0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43:51.790" v="58" actId="1076"/>
        <pc:sldMkLst>
          <pc:docMk/>
          <pc:sldMk cId="1111069620" sldId="280"/>
        </pc:sldMkLst>
        <pc:spChg chg="ord">
          <ac:chgData name="Sarah Gothard" userId="0e53f415fda5f162" providerId="LiveId" clId="{844D9C23-0448-4D6A-B39B-65E5F2D6B10E}" dt="2019-09-28T20:43:40.016" v="47" actId="26606"/>
          <ac:spMkLst>
            <pc:docMk/>
            <pc:sldMk cId="1111069620" sldId="280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43:40.016" v="47" actId="26606"/>
          <ac:spMkLst>
            <pc:docMk/>
            <pc:sldMk cId="1111069620" sldId="280"/>
            <ac:spMk id="15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43:36.181" v="46"/>
          <ac:spMkLst>
            <pc:docMk/>
            <pc:sldMk cId="1111069620" sldId="280"/>
            <ac:spMk id="16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43:40.016" v="47" actId="26606"/>
          <ac:spMkLst>
            <pc:docMk/>
            <pc:sldMk cId="1111069620" sldId="280"/>
            <ac:spMk id="17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43:36.181" v="46"/>
          <ac:spMkLst>
            <pc:docMk/>
            <pc:sldMk cId="1111069620" sldId="280"/>
            <ac:spMk id="18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43:51.790" v="58" actId="1076"/>
          <ac:picMkLst>
            <pc:docMk/>
            <pc:sldMk cId="1111069620" sldId="280"/>
            <ac:picMk id="8" creationId="{9A56B759-7314-459C-BDC7-5EC70842CCEF}"/>
          </ac:picMkLst>
        </pc:picChg>
        <pc:picChg chg="del mod">
          <ac:chgData name="Sarah Gothard" userId="0e53f415fda5f162" providerId="LiveId" clId="{844D9C23-0448-4D6A-B39B-65E5F2D6B10E}" dt="2019-09-28T20:43:41.368" v="48" actId="478"/>
          <ac:picMkLst>
            <pc:docMk/>
            <pc:sldMk cId="1111069620" sldId="280"/>
            <ac:picMk id="10" creationId="{36314B26-1602-4027-B9E9-7847E38C6E83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44:23.008" v="67" actId="1076"/>
        <pc:sldMkLst>
          <pc:docMk/>
          <pc:sldMk cId="1211072518" sldId="281"/>
        </pc:sldMkLst>
        <pc:spChg chg="ord">
          <ac:chgData name="Sarah Gothard" userId="0e53f415fda5f162" providerId="LiveId" clId="{844D9C23-0448-4D6A-B39B-65E5F2D6B10E}" dt="2019-09-28T20:44:10.916" v="62" actId="26606"/>
          <ac:spMkLst>
            <pc:docMk/>
            <pc:sldMk cId="1211072518" sldId="281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44:10.916" v="62" actId="26606"/>
          <ac:spMkLst>
            <pc:docMk/>
            <pc:sldMk cId="1211072518" sldId="281"/>
            <ac:spMk id="10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44:10.916" v="62" actId="26606"/>
          <ac:spMkLst>
            <pc:docMk/>
            <pc:sldMk cId="1211072518" sldId="281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43:59.132" v="60"/>
          <ac:spMkLst>
            <pc:docMk/>
            <pc:sldMk cId="1211072518" sldId="281"/>
            <ac:spMk id="15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43:59.132" v="60"/>
          <ac:spMkLst>
            <pc:docMk/>
            <pc:sldMk cId="1211072518" sldId="281"/>
            <ac:spMk id="17" creationId="{CB44330D-EA18-4254-AA95-EB49948539B8}"/>
          </ac:spMkLst>
        </pc:spChg>
        <pc:picChg chg="del mod">
          <ac:chgData name="Sarah Gothard" userId="0e53f415fda5f162" providerId="LiveId" clId="{844D9C23-0448-4D6A-B39B-65E5F2D6B10E}" dt="2019-09-28T20:44:13.510" v="63" actId="478"/>
          <ac:picMkLst>
            <pc:docMk/>
            <pc:sldMk cId="1211072518" sldId="281"/>
            <ac:picMk id="8" creationId="{9A56B759-7314-459C-BDC7-5EC70842CCEF}"/>
          </ac:picMkLst>
        </pc:picChg>
        <pc:picChg chg="add mod">
          <ac:chgData name="Sarah Gothard" userId="0e53f415fda5f162" providerId="LiveId" clId="{844D9C23-0448-4D6A-B39B-65E5F2D6B10E}" dt="2019-09-28T20:44:23.008" v="67" actId="1076"/>
          <ac:picMkLst>
            <pc:docMk/>
            <pc:sldMk cId="1211072518" sldId="281"/>
            <ac:picMk id="9" creationId="{219FA283-9A10-41BA-B8A1-590566F1528F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45:10.372" v="77" actId="1076"/>
        <pc:sldMkLst>
          <pc:docMk/>
          <pc:sldMk cId="2166639900" sldId="282"/>
        </pc:sldMkLst>
        <pc:spChg chg="ord">
          <ac:chgData name="Sarah Gothard" userId="0e53f415fda5f162" providerId="LiveId" clId="{844D9C23-0448-4D6A-B39B-65E5F2D6B10E}" dt="2019-09-28T20:44:54.234" v="71" actId="26606"/>
          <ac:spMkLst>
            <pc:docMk/>
            <pc:sldMk cId="2166639900" sldId="282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44:47.177" v="69"/>
          <ac:spMkLst>
            <pc:docMk/>
            <pc:sldMk cId="2166639900" sldId="282"/>
            <ac:spMk id="10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44:47.177" v="69"/>
          <ac:spMkLst>
            <pc:docMk/>
            <pc:sldMk cId="2166639900" sldId="282"/>
            <ac:spMk id="13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44:54.234" v="71" actId="26606"/>
          <ac:spMkLst>
            <pc:docMk/>
            <pc:sldMk cId="2166639900" sldId="282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44:54.234" v="71" actId="26606"/>
          <ac:spMkLst>
            <pc:docMk/>
            <pc:sldMk cId="2166639900" sldId="282"/>
            <ac:spMk id="16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45:10.372" v="77" actId="1076"/>
          <ac:picMkLst>
            <pc:docMk/>
            <pc:sldMk cId="2166639900" sldId="282"/>
            <ac:picMk id="8" creationId="{E08C55F5-3FA5-495E-AEDD-D16CCC2FE012}"/>
          </ac:picMkLst>
        </pc:picChg>
        <pc:picChg chg="del mod">
          <ac:chgData name="Sarah Gothard" userId="0e53f415fda5f162" providerId="LiveId" clId="{844D9C23-0448-4D6A-B39B-65E5F2D6B10E}" dt="2019-09-28T20:44:59.048" v="72" actId="478"/>
          <ac:picMkLst>
            <pc:docMk/>
            <pc:sldMk cId="2166639900" sldId="282"/>
            <ac:picMk id="9" creationId="{219FA283-9A10-41BA-B8A1-590566F1528F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46:11.643" v="88" actId="1076"/>
        <pc:sldMkLst>
          <pc:docMk/>
          <pc:sldMk cId="3222354725" sldId="283"/>
        </pc:sldMkLst>
        <pc:spChg chg="ord">
          <ac:chgData name="Sarah Gothard" userId="0e53f415fda5f162" providerId="LiveId" clId="{844D9C23-0448-4D6A-B39B-65E5F2D6B10E}" dt="2019-09-28T20:45:54.552" v="81" actId="26606"/>
          <ac:spMkLst>
            <pc:docMk/>
            <pc:sldMk cId="3222354725" sldId="283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45:54.552" v="81" actId="26606"/>
          <ac:spMkLst>
            <pc:docMk/>
            <pc:sldMk cId="3222354725" sldId="283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45:47.576" v="80"/>
          <ac:spMkLst>
            <pc:docMk/>
            <pc:sldMk cId="3222354725" sldId="283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45:54.552" v="81" actId="26606"/>
          <ac:spMkLst>
            <pc:docMk/>
            <pc:sldMk cId="3222354725" sldId="283"/>
            <ac:spMk id="15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45:47.576" v="80"/>
          <ac:spMkLst>
            <pc:docMk/>
            <pc:sldMk cId="3222354725" sldId="283"/>
            <ac:spMk id="16" creationId="{CB44330D-EA18-4254-AA95-EB49948539B8}"/>
          </ac:spMkLst>
        </pc:spChg>
        <pc:picChg chg="del mod">
          <ac:chgData name="Sarah Gothard" userId="0e53f415fda5f162" providerId="LiveId" clId="{844D9C23-0448-4D6A-B39B-65E5F2D6B10E}" dt="2019-09-28T20:45:55.812" v="82" actId="478"/>
          <ac:picMkLst>
            <pc:docMk/>
            <pc:sldMk cId="3222354725" sldId="283"/>
            <ac:picMk id="8" creationId="{E08C55F5-3FA5-495E-AEDD-D16CCC2FE012}"/>
          </ac:picMkLst>
        </pc:picChg>
        <pc:picChg chg="add mod">
          <ac:chgData name="Sarah Gothard" userId="0e53f415fda5f162" providerId="LiveId" clId="{844D9C23-0448-4D6A-B39B-65E5F2D6B10E}" dt="2019-09-28T20:46:11.643" v="88" actId="1076"/>
          <ac:picMkLst>
            <pc:docMk/>
            <pc:sldMk cId="3222354725" sldId="283"/>
            <ac:picMk id="9" creationId="{5F7D894D-692D-49CF-B28F-648041B88CB5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0:15.200" v="130" actId="1076"/>
        <pc:sldMkLst>
          <pc:docMk/>
          <pc:sldMk cId="4161289368" sldId="284"/>
        </pc:sldMkLst>
        <pc:spChg chg="ord">
          <ac:chgData name="Sarah Gothard" userId="0e53f415fda5f162" providerId="LiveId" clId="{844D9C23-0448-4D6A-B39B-65E5F2D6B10E}" dt="2019-09-28T20:49:55.601" v="123" actId="26606"/>
          <ac:spMkLst>
            <pc:docMk/>
            <pc:sldMk cId="4161289368" sldId="284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49:48.165" v="122"/>
          <ac:spMkLst>
            <pc:docMk/>
            <pc:sldMk cId="4161289368" sldId="284"/>
            <ac:spMk id="13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49:55.601" v="123" actId="26606"/>
          <ac:spMkLst>
            <pc:docMk/>
            <pc:sldMk cId="4161289368" sldId="284"/>
            <ac:spMk id="14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49:48.165" v="122"/>
          <ac:spMkLst>
            <pc:docMk/>
            <pc:sldMk cId="4161289368" sldId="284"/>
            <ac:spMk id="15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49:55.601" v="123" actId="26606"/>
          <ac:spMkLst>
            <pc:docMk/>
            <pc:sldMk cId="4161289368" sldId="284"/>
            <ac:spMk id="16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50:15.200" v="130" actId="1076"/>
          <ac:picMkLst>
            <pc:docMk/>
            <pc:sldMk cId="4161289368" sldId="284"/>
            <ac:picMk id="8" creationId="{925CB8EF-66BE-434C-B081-75DABB10978C}"/>
          </ac:picMkLst>
        </pc:picChg>
        <pc:picChg chg="del mod">
          <ac:chgData name="Sarah Gothard" userId="0e53f415fda5f162" providerId="LiveId" clId="{844D9C23-0448-4D6A-B39B-65E5F2D6B10E}" dt="2019-09-28T20:50:02.473" v="125" actId="478"/>
          <ac:picMkLst>
            <pc:docMk/>
            <pc:sldMk cId="4161289368" sldId="284"/>
            <ac:picMk id="9" creationId="{5F7D894D-692D-49CF-B28F-648041B88CB5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0:38.702" v="141" actId="1076"/>
        <pc:sldMkLst>
          <pc:docMk/>
          <pc:sldMk cId="1314726710" sldId="285"/>
        </pc:sldMkLst>
        <pc:spChg chg="ord">
          <ac:chgData name="Sarah Gothard" userId="0e53f415fda5f162" providerId="LiveId" clId="{844D9C23-0448-4D6A-B39B-65E5F2D6B10E}" dt="2019-09-28T20:50:24.567" v="134" actId="26606"/>
          <ac:spMkLst>
            <pc:docMk/>
            <pc:sldMk cId="1314726710" sldId="285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50:24.567" v="134" actId="26606"/>
          <ac:spMkLst>
            <pc:docMk/>
            <pc:sldMk cId="1314726710" sldId="285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0:17.684" v="132"/>
          <ac:spMkLst>
            <pc:docMk/>
            <pc:sldMk cId="1314726710" sldId="285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0:24.567" v="134" actId="26606"/>
          <ac:spMkLst>
            <pc:docMk/>
            <pc:sldMk cId="1314726710" sldId="285"/>
            <ac:spMk id="15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50:17.684" v="132"/>
          <ac:spMkLst>
            <pc:docMk/>
            <pc:sldMk cId="1314726710" sldId="285"/>
            <ac:spMk id="16" creationId="{CB44330D-EA18-4254-AA95-EB49948539B8}"/>
          </ac:spMkLst>
        </pc:spChg>
        <pc:picChg chg="del mod">
          <ac:chgData name="Sarah Gothard" userId="0e53f415fda5f162" providerId="LiveId" clId="{844D9C23-0448-4D6A-B39B-65E5F2D6B10E}" dt="2019-09-28T20:50:25.918" v="135" actId="478"/>
          <ac:picMkLst>
            <pc:docMk/>
            <pc:sldMk cId="1314726710" sldId="285"/>
            <ac:picMk id="8" creationId="{925CB8EF-66BE-434C-B081-75DABB10978C}"/>
          </ac:picMkLst>
        </pc:picChg>
        <pc:picChg chg="add mod">
          <ac:chgData name="Sarah Gothard" userId="0e53f415fda5f162" providerId="LiveId" clId="{844D9C23-0448-4D6A-B39B-65E5F2D6B10E}" dt="2019-09-28T20:50:38.702" v="141" actId="1076"/>
          <ac:picMkLst>
            <pc:docMk/>
            <pc:sldMk cId="1314726710" sldId="285"/>
            <ac:picMk id="9" creationId="{957EBDF4-1D0C-4AE6-A692-6FDB3D36A47C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1:10.462" v="150" actId="1076"/>
        <pc:sldMkLst>
          <pc:docMk/>
          <pc:sldMk cId="3993687089" sldId="286"/>
        </pc:sldMkLst>
        <pc:spChg chg="ord">
          <ac:chgData name="Sarah Gothard" userId="0e53f415fda5f162" providerId="LiveId" clId="{844D9C23-0448-4D6A-B39B-65E5F2D6B10E}" dt="2019-09-28T20:50:47.116" v="145" actId="26606"/>
          <ac:spMkLst>
            <pc:docMk/>
            <pc:sldMk cId="3993687089" sldId="286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50:42.001" v="144"/>
          <ac:spMkLst>
            <pc:docMk/>
            <pc:sldMk cId="3993687089" sldId="286"/>
            <ac:spMk id="13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0:47.116" v="145" actId="26606"/>
          <ac:spMkLst>
            <pc:docMk/>
            <pc:sldMk cId="3993687089" sldId="286"/>
            <ac:spMk id="14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0:42.001" v="144"/>
          <ac:spMkLst>
            <pc:docMk/>
            <pc:sldMk cId="3993687089" sldId="286"/>
            <ac:spMk id="15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50:47.116" v="145" actId="26606"/>
          <ac:spMkLst>
            <pc:docMk/>
            <pc:sldMk cId="3993687089" sldId="286"/>
            <ac:spMk id="16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51:10.462" v="150" actId="1076"/>
          <ac:picMkLst>
            <pc:docMk/>
            <pc:sldMk cId="3993687089" sldId="286"/>
            <ac:picMk id="8" creationId="{DD0EB8DE-BA87-42A1-9F37-6683DE257CFF}"/>
          </ac:picMkLst>
        </pc:picChg>
        <pc:picChg chg="del mod">
          <ac:chgData name="Sarah Gothard" userId="0e53f415fda5f162" providerId="LiveId" clId="{844D9C23-0448-4D6A-B39B-65E5F2D6B10E}" dt="2019-09-28T20:50:47.890" v="146" actId="478"/>
          <ac:picMkLst>
            <pc:docMk/>
            <pc:sldMk cId="3993687089" sldId="286"/>
            <ac:picMk id="9" creationId="{957EBDF4-1D0C-4AE6-A692-6FDB3D36A47C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1:36.326" v="161" actId="1076"/>
        <pc:sldMkLst>
          <pc:docMk/>
          <pc:sldMk cId="2574127386" sldId="287"/>
        </pc:sldMkLst>
        <pc:spChg chg="ord">
          <ac:chgData name="Sarah Gothard" userId="0e53f415fda5f162" providerId="LiveId" clId="{844D9C23-0448-4D6A-B39B-65E5F2D6B10E}" dt="2019-09-28T20:51:20.802" v="156" actId="26606"/>
          <ac:spMkLst>
            <pc:docMk/>
            <pc:sldMk cId="2574127386" sldId="287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51:20.802" v="156" actId="26606"/>
          <ac:spMkLst>
            <pc:docMk/>
            <pc:sldMk cId="2574127386" sldId="287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1:14.641" v="153"/>
          <ac:spMkLst>
            <pc:docMk/>
            <pc:sldMk cId="2574127386" sldId="287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1:20.802" v="156" actId="26606"/>
          <ac:spMkLst>
            <pc:docMk/>
            <pc:sldMk cId="2574127386" sldId="287"/>
            <ac:spMk id="15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51:14.641" v="153"/>
          <ac:spMkLst>
            <pc:docMk/>
            <pc:sldMk cId="2574127386" sldId="287"/>
            <ac:spMk id="16" creationId="{CB44330D-EA18-4254-AA95-EB49948539B8}"/>
          </ac:spMkLst>
        </pc:spChg>
        <pc:picChg chg="add del mod">
          <ac:chgData name="Sarah Gothard" userId="0e53f415fda5f162" providerId="LiveId" clId="{844D9C23-0448-4D6A-B39B-65E5F2D6B10E}" dt="2019-09-28T20:51:22.482" v="157" actId="478"/>
          <ac:picMkLst>
            <pc:docMk/>
            <pc:sldMk cId="2574127386" sldId="287"/>
            <ac:picMk id="8" creationId="{DD0EB8DE-BA87-42A1-9F37-6683DE257CFF}"/>
          </ac:picMkLst>
        </pc:picChg>
        <pc:picChg chg="add mod">
          <ac:chgData name="Sarah Gothard" userId="0e53f415fda5f162" providerId="LiveId" clId="{844D9C23-0448-4D6A-B39B-65E5F2D6B10E}" dt="2019-09-28T20:51:36.326" v="161" actId="1076"/>
          <ac:picMkLst>
            <pc:docMk/>
            <pc:sldMk cId="2574127386" sldId="287"/>
            <ac:picMk id="9" creationId="{728E1A57-0B16-4185-96A1-392B8B43ACBA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1:57.898" v="170" actId="1076"/>
        <pc:sldMkLst>
          <pc:docMk/>
          <pc:sldMk cId="3913625050" sldId="288"/>
        </pc:sldMkLst>
        <pc:spChg chg="ord">
          <ac:chgData name="Sarah Gothard" userId="0e53f415fda5f162" providerId="LiveId" clId="{844D9C23-0448-4D6A-B39B-65E5F2D6B10E}" dt="2019-09-28T20:51:48.277" v="165" actId="26606"/>
          <ac:spMkLst>
            <pc:docMk/>
            <pc:sldMk cId="3913625050" sldId="288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51:44.340" v="164"/>
          <ac:spMkLst>
            <pc:docMk/>
            <pc:sldMk cId="3913625050" sldId="288"/>
            <ac:spMk id="13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1:48.277" v="165" actId="26606"/>
          <ac:spMkLst>
            <pc:docMk/>
            <pc:sldMk cId="3913625050" sldId="288"/>
            <ac:spMk id="14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1:44.340" v="164"/>
          <ac:spMkLst>
            <pc:docMk/>
            <pc:sldMk cId="3913625050" sldId="288"/>
            <ac:spMk id="15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51:48.277" v="165" actId="26606"/>
          <ac:spMkLst>
            <pc:docMk/>
            <pc:sldMk cId="3913625050" sldId="288"/>
            <ac:spMk id="16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51:57.898" v="170" actId="1076"/>
          <ac:picMkLst>
            <pc:docMk/>
            <pc:sldMk cId="3913625050" sldId="288"/>
            <ac:picMk id="8" creationId="{C3B7670C-DAB4-4D65-B746-FF3468FAF642}"/>
          </ac:picMkLst>
        </pc:picChg>
        <pc:picChg chg="del mod">
          <ac:chgData name="Sarah Gothard" userId="0e53f415fda5f162" providerId="LiveId" clId="{844D9C23-0448-4D6A-B39B-65E5F2D6B10E}" dt="2019-09-28T20:51:52.155" v="167" actId="478"/>
          <ac:picMkLst>
            <pc:docMk/>
            <pc:sldMk cId="3913625050" sldId="288"/>
            <ac:picMk id="9" creationId="{728E1A57-0B16-4185-96A1-392B8B43ACBA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2:27.684" v="179" actId="1076"/>
        <pc:sldMkLst>
          <pc:docMk/>
          <pc:sldMk cId="280782678" sldId="289"/>
        </pc:sldMkLst>
        <pc:spChg chg="ord">
          <ac:chgData name="Sarah Gothard" userId="0e53f415fda5f162" providerId="LiveId" clId="{844D9C23-0448-4D6A-B39B-65E5F2D6B10E}" dt="2019-09-28T20:52:06.948" v="174" actId="26606"/>
          <ac:spMkLst>
            <pc:docMk/>
            <pc:sldMk cId="280782678" sldId="289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52:06.948" v="174" actId="26606"/>
          <ac:spMkLst>
            <pc:docMk/>
            <pc:sldMk cId="280782678" sldId="289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2:03.740" v="173"/>
          <ac:spMkLst>
            <pc:docMk/>
            <pc:sldMk cId="280782678" sldId="289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2:06.948" v="174" actId="26606"/>
          <ac:spMkLst>
            <pc:docMk/>
            <pc:sldMk cId="280782678" sldId="289"/>
            <ac:spMk id="15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52:03.740" v="173"/>
          <ac:spMkLst>
            <pc:docMk/>
            <pc:sldMk cId="280782678" sldId="289"/>
            <ac:spMk id="16" creationId="{CB44330D-EA18-4254-AA95-EB49948539B8}"/>
          </ac:spMkLst>
        </pc:spChg>
        <pc:picChg chg="del mod">
          <ac:chgData name="Sarah Gothard" userId="0e53f415fda5f162" providerId="LiveId" clId="{844D9C23-0448-4D6A-B39B-65E5F2D6B10E}" dt="2019-09-28T20:52:19.119" v="176" actId="478"/>
          <ac:picMkLst>
            <pc:docMk/>
            <pc:sldMk cId="280782678" sldId="289"/>
            <ac:picMk id="8" creationId="{C3B7670C-DAB4-4D65-B746-FF3468FAF642}"/>
          </ac:picMkLst>
        </pc:picChg>
        <pc:picChg chg="add mod">
          <ac:chgData name="Sarah Gothard" userId="0e53f415fda5f162" providerId="LiveId" clId="{844D9C23-0448-4D6A-B39B-65E5F2D6B10E}" dt="2019-09-28T20:52:27.684" v="179" actId="1076"/>
          <ac:picMkLst>
            <pc:docMk/>
            <pc:sldMk cId="280782678" sldId="289"/>
            <ac:picMk id="9" creationId="{178794B5-3DEA-4DD7-B8F7-B5D88F8C4482}"/>
          </ac:picMkLst>
        </pc:picChg>
      </pc:sldChg>
      <pc:sldChg chg="addSp delSp modSp add mod ord setBg delDesignElem">
        <pc:chgData name="Sarah Gothard" userId="0e53f415fda5f162" providerId="LiveId" clId="{844D9C23-0448-4D6A-B39B-65E5F2D6B10E}" dt="2019-09-28T20:53:06.204" v="201" actId="1036"/>
        <pc:sldMkLst>
          <pc:docMk/>
          <pc:sldMk cId="1172548557" sldId="290"/>
        </pc:sldMkLst>
        <pc:spChg chg="ord">
          <ac:chgData name="Sarah Gothard" userId="0e53f415fda5f162" providerId="LiveId" clId="{844D9C23-0448-4D6A-B39B-65E5F2D6B10E}" dt="2019-09-28T20:52:37.799" v="184" actId="26606"/>
          <ac:spMkLst>
            <pc:docMk/>
            <pc:sldMk cId="1172548557" sldId="290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52:32.507" v="182"/>
          <ac:spMkLst>
            <pc:docMk/>
            <pc:sldMk cId="1172548557" sldId="290"/>
            <ac:spMk id="13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2:37.799" v="184" actId="26606"/>
          <ac:spMkLst>
            <pc:docMk/>
            <pc:sldMk cId="1172548557" sldId="290"/>
            <ac:spMk id="14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2:32.507" v="182"/>
          <ac:spMkLst>
            <pc:docMk/>
            <pc:sldMk cId="1172548557" sldId="290"/>
            <ac:spMk id="15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52:37.799" v="184" actId="26606"/>
          <ac:spMkLst>
            <pc:docMk/>
            <pc:sldMk cId="1172548557" sldId="290"/>
            <ac:spMk id="16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53:06.204" v="201" actId="1036"/>
          <ac:picMkLst>
            <pc:docMk/>
            <pc:sldMk cId="1172548557" sldId="290"/>
            <ac:picMk id="8" creationId="{A7DCE79D-A290-438B-8833-12F71256987E}"/>
          </ac:picMkLst>
        </pc:picChg>
        <pc:picChg chg="del mod">
          <ac:chgData name="Sarah Gothard" userId="0e53f415fda5f162" providerId="LiveId" clId="{844D9C23-0448-4D6A-B39B-65E5F2D6B10E}" dt="2019-09-28T20:52:44.873" v="186" actId="478"/>
          <ac:picMkLst>
            <pc:docMk/>
            <pc:sldMk cId="1172548557" sldId="290"/>
            <ac:picMk id="9" creationId="{178794B5-3DEA-4DD7-B8F7-B5D88F8C4482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3:18.460" v="206" actId="1076"/>
        <pc:sldMkLst>
          <pc:docMk/>
          <pc:sldMk cId="1631337041" sldId="291"/>
        </pc:sldMkLst>
        <pc:spChg chg="ord">
          <ac:chgData name="Sarah Gothard" userId="0e53f415fda5f162" providerId="LiveId" clId="{844D9C23-0448-4D6A-B39B-65E5F2D6B10E}" dt="2019-09-28T20:53:00.667" v="194" actId="26606"/>
          <ac:spMkLst>
            <pc:docMk/>
            <pc:sldMk cId="1631337041" sldId="291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53:00.667" v="194" actId="26606"/>
          <ac:spMkLst>
            <pc:docMk/>
            <pc:sldMk cId="1631337041" sldId="291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2:58.011" v="193"/>
          <ac:spMkLst>
            <pc:docMk/>
            <pc:sldMk cId="1631337041" sldId="291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3:00.667" v="194" actId="26606"/>
          <ac:spMkLst>
            <pc:docMk/>
            <pc:sldMk cId="1631337041" sldId="291"/>
            <ac:spMk id="15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52:58.011" v="193"/>
          <ac:spMkLst>
            <pc:docMk/>
            <pc:sldMk cId="1631337041" sldId="291"/>
            <ac:spMk id="16" creationId="{CB44330D-EA18-4254-AA95-EB49948539B8}"/>
          </ac:spMkLst>
        </pc:spChg>
        <pc:picChg chg="del mod">
          <ac:chgData name="Sarah Gothard" userId="0e53f415fda5f162" providerId="LiveId" clId="{844D9C23-0448-4D6A-B39B-65E5F2D6B10E}" dt="2019-09-28T20:53:08.591" v="202" actId="478"/>
          <ac:picMkLst>
            <pc:docMk/>
            <pc:sldMk cId="1631337041" sldId="291"/>
            <ac:picMk id="8" creationId="{A7DCE79D-A290-438B-8833-12F71256987E}"/>
          </ac:picMkLst>
        </pc:picChg>
        <pc:picChg chg="add mod">
          <ac:chgData name="Sarah Gothard" userId="0e53f415fda5f162" providerId="LiveId" clId="{844D9C23-0448-4D6A-B39B-65E5F2D6B10E}" dt="2019-09-28T20:53:18.460" v="206" actId="1076"/>
          <ac:picMkLst>
            <pc:docMk/>
            <pc:sldMk cId="1631337041" sldId="291"/>
            <ac:picMk id="9" creationId="{0007ACFC-BC1A-4BF0-B86E-DF54BCDB2C7A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3:43.738" v="217" actId="1076"/>
        <pc:sldMkLst>
          <pc:docMk/>
          <pc:sldMk cId="2436734248" sldId="292"/>
        </pc:sldMkLst>
        <pc:spChg chg="ord">
          <ac:chgData name="Sarah Gothard" userId="0e53f415fda5f162" providerId="LiveId" clId="{844D9C23-0448-4D6A-B39B-65E5F2D6B10E}" dt="2019-09-28T20:53:27.830" v="210" actId="26606"/>
          <ac:spMkLst>
            <pc:docMk/>
            <pc:sldMk cId="2436734248" sldId="292"/>
            <ac:spMk id="5" creationId="{515FC86D-C59D-4B84-B9AE-DE2C384DE254}"/>
          </ac:spMkLst>
        </pc:spChg>
        <pc:spChg chg="del">
          <ac:chgData name="Sarah Gothard" userId="0e53f415fda5f162" providerId="LiveId" clId="{844D9C23-0448-4D6A-B39B-65E5F2D6B10E}" dt="2019-09-28T20:53:24.107" v="209"/>
          <ac:spMkLst>
            <pc:docMk/>
            <pc:sldMk cId="2436734248" sldId="292"/>
            <ac:spMk id="13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3:27.830" v="210" actId="26606"/>
          <ac:spMkLst>
            <pc:docMk/>
            <pc:sldMk cId="2436734248" sldId="292"/>
            <ac:spMk id="14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3:24.107" v="209"/>
          <ac:spMkLst>
            <pc:docMk/>
            <pc:sldMk cId="2436734248" sldId="292"/>
            <ac:spMk id="15" creationId="{CB44330D-EA18-4254-AA95-EB49948539B8}"/>
          </ac:spMkLst>
        </pc:spChg>
        <pc:spChg chg="add">
          <ac:chgData name="Sarah Gothard" userId="0e53f415fda5f162" providerId="LiveId" clId="{844D9C23-0448-4D6A-B39B-65E5F2D6B10E}" dt="2019-09-28T20:53:27.830" v="210" actId="26606"/>
          <ac:spMkLst>
            <pc:docMk/>
            <pc:sldMk cId="2436734248" sldId="292"/>
            <ac:spMk id="16" creationId="{CB44330D-EA18-4254-AA95-EB49948539B8}"/>
          </ac:spMkLst>
        </pc:spChg>
        <pc:picChg chg="add mod">
          <ac:chgData name="Sarah Gothard" userId="0e53f415fda5f162" providerId="LiveId" clId="{844D9C23-0448-4D6A-B39B-65E5F2D6B10E}" dt="2019-09-28T20:53:43.738" v="217" actId="1076"/>
          <ac:picMkLst>
            <pc:docMk/>
            <pc:sldMk cId="2436734248" sldId="292"/>
            <ac:picMk id="8" creationId="{CA7D8B76-9D1E-4FD0-BF05-11DD774B0C5F}"/>
          </ac:picMkLst>
        </pc:picChg>
        <pc:picChg chg="del mod">
          <ac:chgData name="Sarah Gothard" userId="0e53f415fda5f162" providerId="LiveId" clId="{844D9C23-0448-4D6A-B39B-65E5F2D6B10E}" dt="2019-09-28T20:53:29.027" v="211" actId="478"/>
          <ac:picMkLst>
            <pc:docMk/>
            <pc:sldMk cId="2436734248" sldId="292"/>
            <ac:picMk id="9" creationId="{0007ACFC-BC1A-4BF0-B86E-DF54BCDB2C7A}"/>
          </ac:picMkLst>
        </pc:picChg>
      </pc:sldChg>
      <pc:sldChg chg="addSp delSp modSp add mod setBg delDesignElem">
        <pc:chgData name="Sarah Gothard" userId="0e53f415fda5f162" providerId="LiveId" clId="{844D9C23-0448-4D6A-B39B-65E5F2D6B10E}" dt="2019-09-28T20:54:02.774" v="226" actId="1076"/>
        <pc:sldMkLst>
          <pc:docMk/>
          <pc:sldMk cId="2407522346" sldId="293"/>
        </pc:sldMkLst>
        <pc:spChg chg="ord">
          <ac:chgData name="Sarah Gothard" userId="0e53f415fda5f162" providerId="LiveId" clId="{844D9C23-0448-4D6A-B39B-65E5F2D6B10E}" dt="2019-09-28T20:53:49.291" v="220" actId="26606"/>
          <ac:spMkLst>
            <pc:docMk/>
            <pc:sldMk cId="2407522346" sldId="293"/>
            <ac:spMk id="5" creationId="{515FC86D-C59D-4B84-B9AE-DE2C384DE254}"/>
          </ac:spMkLst>
        </pc:spChg>
        <pc:spChg chg="add">
          <ac:chgData name="Sarah Gothard" userId="0e53f415fda5f162" providerId="LiveId" clId="{844D9C23-0448-4D6A-B39B-65E5F2D6B10E}" dt="2019-09-28T20:53:49.291" v="220" actId="26606"/>
          <ac:spMkLst>
            <pc:docMk/>
            <pc:sldMk cId="2407522346" sldId="293"/>
            <ac:spMk id="13" creationId="{32BC26D8-82FB-445E-AA49-62A77D7C1EE0}"/>
          </ac:spMkLst>
        </pc:spChg>
        <pc:spChg chg="del">
          <ac:chgData name="Sarah Gothard" userId="0e53f415fda5f162" providerId="LiveId" clId="{844D9C23-0448-4D6A-B39B-65E5F2D6B10E}" dt="2019-09-28T20:53:47.255" v="219"/>
          <ac:spMkLst>
            <pc:docMk/>
            <pc:sldMk cId="2407522346" sldId="293"/>
            <ac:spMk id="14" creationId="{32BC26D8-82FB-445E-AA49-62A77D7C1EE0}"/>
          </ac:spMkLst>
        </pc:spChg>
        <pc:spChg chg="add">
          <ac:chgData name="Sarah Gothard" userId="0e53f415fda5f162" providerId="LiveId" clId="{844D9C23-0448-4D6A-B39B-65E5F2D6B10E}" dt="2019-09-28T20:53:49.291" v="220" actId="26606"/>
          <ac:spMkLst>
            <pc:docMk/>
            <pc:sldMk cId="2407522346" sldId="293"/>
            <ac:spMk id="15" creationId="{CB44330D-EA18-4254-AA95-EB49948539B8}"/>
          </ac:spMkLst>
        </pc:spChg>
        <pc:spChg chg="del">
          <ac:chgData name="Sarah Gothard" userId="0e53f415fda5f162" providerId="LiveId" clId="{844D9C23-0448-4D6A-B39B-65E5F2D6B10E}" dt="2019-09-28T20:53:47.255" v="219"/>
          <ac:spMkLst>
            <pc:docMk/>
            <pc:sldMk cId="2407522346" sldId="293"/>
            <ac:spMk id="16" creationId="{CB44330D-EA18-4254-AA95-EB49948539B8}"/>
          </ac:spMkLst>
        </pc:spChg>
        <pc:picChg chg="del mod">
          <ac:chgData name="Sarah Gothard" userId="0e53f415fda5f162" providerId="LiveId" clId="{844D9C23-0448-4D6A-B39B-65E5F2D6B10E}" dt="2019-09-28T20:53:56.996" v="223" actId="478"/>
          <ac:picMkLst>
            <pc:docMk/>
            <pc:sldMk cId="2407522346" sldId="293"/>
            <ac:picMk id="8" creationId="{CA7D8B76-9D1E-4FD0-BF05-11DD774B0C5F}"/>
          </ac:picMkLst>
        </pc:picChg>
        <pc:picChg chg="add mod">
          <ac:chgData name="Sarah Gothard" userId="0e53f415fda5f162" providerId="LiveId" clId="{844D9C23-0448-4D6A-B39B-65E5F2D6B10E}" dt="2019-09-28T20:54:02.774" v="226" actId="1076"/>
          <ac:picMkLst>
            <pc:docMk/>
            <pc:sldMk cId="2407522346" sldId="293"/>
            <ac:picMk id="9" creationId="{9845BA52-03F4-4E5B-80FB-25FEF418052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8A090-1E07-16A5-4BC7-A250A29DD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1E3DFC-CC9B-2A71-21CA-EF84DE8D60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C931AD-AEC8-B0F9-774D-053035810C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D6BC6-DBF3-4B59-1F57-8370339064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32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422A6-8752-953E-7A91-F5DCBDF6E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3A1909-088E-362A-0043-883B94BA21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395EE1-D7B0-5207-315A-E6533A2732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21799-32BA-89CE-5250-BE6B1400EC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39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05A7E-109D-B05E-1276-FD1EE0B3E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67CC15-329E-59B1-E3D4-07626E6A7C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54136C-8640-384A-DF28-3FC261D919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B452A-FCEC-11BD-6220-8F0122F3AA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95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7B527-A862-E615-81BE-9CA72233F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910D05-63D2-B4BC-6ABD-36D55DE3F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5FD2CA-1662-491A-14D6-3FF22BE08D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EC953-045F-2DEA-4FFA-DA0EBC59A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07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37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74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80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79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96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F2796-C50E-923E-F07E-7782309ED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419707-1E7F-B6E2-7CBC-FA9DE8F7B1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A47F5C-8EF9-DAAE-0134-7AED0FAD89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EE38D-A68B-947D-08A9-7011CD64A0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72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120B0-0F1B-E1BF-6F25-C34CB0F69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61A68E-ADA0-55A4-304B-109691BF60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91B0D3-1DA6-4015-003A-F20D280B9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1D7A27-69E6-F33C-C411-10A394A291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0615B-DC1D-4F13-CD5C-9386936FC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8217C5-2464-B215-7F1F-A534D7B244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4DC36C-81E0-7109-EFBD-AF43DC50D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D7EA4-6631-42A2-1939-8A44D7B831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6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39E6-89F9-4C63-AC43-A07FD2CEC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C8412-6240-40C3-84A4-B6E5AF7F2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626A1-007F-4085-8D9D-16ED45BE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F0AB-82DD-47BA-974F-6F3F17319839}" type="datetime1">
              <a:rPr lang="en-US" smtClean="0"/>
              <a:t>5/25/2025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AF857-09C5-4EEC-9965-F76AC411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37A709C-3594-40FE-BB38-134E7BD4B1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61203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598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60072-FD33-4C0F-9773-4B4A1484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82B16-B9D6-42DB-ACEB-5AEEF2E6F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060A0-C3D1-4FF7-AB0D-CF6D3857B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B678-EFE6-4C25-8D0C-E0B55838158E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1C80A-DFE4-4A74-A972-7744D0EE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CCA95-68A6-456E-B9B6-D521471C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2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F1E086-343D-4A7C-84A4-B04A675E7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7CAB6-A18B-4ABA-A82D-6F3952184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F3A5D-1BE7-42D5-9BEC-FE3DE9243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74306-D5A5-4523-85A4-B64F968BF75E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0EB8E-5AA0-49FE-8339-6860766F6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67848-3E5C-407F-AFFD-326F05CD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4D41-32F6-4F95-AA4B-3740882FA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81C97-CD6C-48C7-90FA-319DBC9D4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9C4B3-911E-432F-AFD5-9193123A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52E8-7099-41CA-BA75-4CCB10A12B4A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59C26-79C6-4954-BD75-12DF601EA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8664A-2598-451A-AA16-3C9513046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1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610BC-3C1C-46B4-923A-097EFEB4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3D324-06C5-490D-A3A6-8B4BDE00D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BF333-41CF-4E70-9E78-9A6973CEE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6755-0959-4610-8650-678DF5E46EDD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857A2-3C31-4DE2-846D-C6294282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3E53A-6590-46E5-BA81-8DC03446C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3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1270C-9638-4443-9D2B-059F1CCDD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180BE-24B1-4F1E-AAF7-AD8F12D9E1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C7A2C-B78E-4FEF-BC51-E5AB1A3A9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577F0-C0E4-4457-81EC-B153637D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13EA-FDDA-4FAD-9819-99D17963ECE6}" type="datetime1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DABA8-0FF6-474D-B5F9-0767ABED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622EC-9428-4F6A-A421-C5068853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3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FCC5E-996F-4F6D-BB31-0DD1B0B97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AFBCB-9F22-45F4-867B-536D8A87A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F3BBA-0EA4-4CE9-88AD-4B57FC4E7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068EF-7B06-460A-B83C-77B437E5A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E5E183-F2F8-4334-91EE-F7EC5B18C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8D0AEC-2B3B-4832-8F65-205E8F914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A57A6-57DE-4D1C-8165-93880CF28275}" type="datetime1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B1FEC5-4AA1-4F81-BEDD-8CA115467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E06F63-389E-429B-B5F2-86DE287B7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9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278B-4896-451A-8A93-81969A22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A5F8E-918C-40B4-A51D-9120EB60C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38B1-22DD-4F85-8431-0B44C7B92666}" type="datetime1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A5FA4B-20A6-4622-AF4B-354BC817F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267AF-AF68-4839-8D91-332D7846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5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A24DC5-4877-491A-8D8E-25CB400BE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50FF-8B4F-4C61-9EE8-5E9FD7CEA3F2}" type="datetime1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1BBC5-3B75-4849-BA89-447424A6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FCEF4-E674-4C9A-98EE-66CD8E30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4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65C9-275D-494E-BA74-35FB94A8E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C0A52-8A28-45E5-A211-00BA491F4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9CCB6-4C01-441A-A8FE-358179958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8748B-9525-453F-8640-2C46C309D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753B-7C1A-44AE-A938-A4AFDE19ABA7}" type="datetime1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B7361-ECD9-4730-BFBD-D9CF9E608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2858D-3E1E-486E-9EB5-92FE206E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2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57F7A-F9B5-4A0D-AE69-7438F3853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8C3DB4-E6A5-45BE-87CD-925181CD3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82A24C-E471-43C0-806F-6814BF0BD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D8E41-0A90-4410-A3BE-04798478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6F91E-36FD-46B1-B4C1-D98B0B80FA7F}" type="datetime1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D6B75-FFDE-4C2A-8B29-B09B6FF21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BE0DA-833E-453A-89E7-632222F98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2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961E40-5E9C-4538-AB60-8273C5DC5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E5C89-D948-401B-B788-CB5C681C6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B5663-C688-4746-A723-402AECDAE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CE15-4CE7-4B70-80D2-4D4034C51B5E}" type="datetime1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B8FF9-C344-4750-BB68-7AD404885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61203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4CC05-27BF-4DF1-B54E-D239C95B8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1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0D1853-DB7D-4BA3-B09F-ED1739253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61176"/>
            <a:ext cx="10905066" cy="193564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FC86D-C59D-4B84-B9AE-DE2C384DE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506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697A6-A689-80D1-5B3D-DE2BB9A63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F93D039-0F37-798F-A870-D67326338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54" y="0"/>
            <a:ext cx="10556292" cy="685800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7D70CA-A805-C218-70DF-A7D18BD16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3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CE776-7B7D-35BC-F5CE-BAA5024C0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C7E749-2779-1794-4588-8EA6C7CF3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63978"/>
            <a:ext cx="12192000" cy="35300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A4C327-4F56-5997-318C-4B1B27ED9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69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0E5EB-AE8E-EDEC-96CC-160999C7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D7AF3-15AD-46FD-11FB-81750C013A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0864B6-E9F1-8283-A657-373629377F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456"/>
            <a:ext cx="12192000" cy="641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76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B4830-DD1B-DCD8-AE5C-E0BDA80AE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9C256E6-4FC3-0BE2-C2F9-2276AD3FD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54" y="0"/>
            <a:ext cx="10556292" cy="685800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5078F0-2788-3CAF-77D5-7516F37DF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4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D0DD63-47D5-CA2C-184D-331FAAE73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7034"/>
            <a:ext cx="12192000" cy="34039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5C535-1650-6D62-4B85-69E7A9555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66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99321CE-947A-4413-2F40-B6EBF3118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5406"/>
            <a:ext cx="12192000" cy="662718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8278B-449E-C592-5CD0-AB847CA01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6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7B555C3-A9C4-89FA-040D-2C8CBE79C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54" y="0"/>
            <a:ext cx="10556292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1FAA846-45D6-9C70-3978-9E6BB4AAC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0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4DE407E-8824-86D3-5F66-7FFE31278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99027"/>
            <a:ext cx="12192000" cy="36599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C67D0-21EE-855E-7680-47A4CFF486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07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0AED407-4D6E-C752-C78C-292294512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882"/>
            <a:ext cx="12192000" cy="6608236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D364908-9723-CF41-46D4-B1E701B9D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6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B4BFB-68A9-3036-A63D-8A1546BAE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F308074-2D43-95D0-9EBA-38BC67D4C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54" y="0"/>
            <a:ext cx="10556292" cy="685800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9DD9AA-8050-FA36-1626-2CB739BD06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2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D9956-7053-689A-C97A-404640E6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C2C80D-01E8-AB84-CBDB-9E0FB6C3C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26398"/>
            <a:ext cx="12192000" cy="360520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506CB7-6E5A-3CF2-6EF0-9BFDA795B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90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3E3C4-B054-AB66-7628-ADD7CC24A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550EBB-2115-A878-8826-F32655042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4" y="0"/>
            <a:ext cx="12163392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F2902F-D8B6-B066-4F04-27B713F39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23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81</Words>
  <Application>Microsoft Office PowerPoint</Application>
  <PresentationFormat>Widescreen</PresentationFormat>
  <Paragraphs>27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2019-09-28T20:53:49Z</dcterms:created>
  <dcterms:modified xsi:type="dcterms:W3CDTF">2025-05-26T00:08:59Z</dcterms:modified>
</cp:coreProperties>
</file>