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4" r:id="rId8"/>
    <p:sldId id="343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35097-7442-4D7E-A9E0-60C4FC64A19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51ABD-8229-4514-86E2-B2D9EAF22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5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630E9-92F9-C813-EA82-E96FEFD36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9A594-CFD5-F0D1-0574-5D5727D31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196A6-2B60-C554-1BD5-FFCBAB21D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48B05-782B-BAF6-62B2-938F909D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A6F86-5ACB-927F-B252-7C8B5FF51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1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FC58-C9FF-EAEF-135D-EDCFFA68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81030-776F-97D2-00A3-3E6E6E212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F78C6-CCAA-3E7E-32B7-A03236AA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A7685-E18E-0ED7-9187-9B68AB0F7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CBB9D-2A90-3C9F-A1B9-DBBEEA3C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4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DABD6A-146B-FA21-381A-72336D87CD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BCA8F-E55B-3F4A-1DEF-B4B33C868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164C8-4C2C-685B-DAF7-DF95DCF6E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6B1DD-E974-FF51-48D9-E9E77B9E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541C1-A67A-462F-4FA7-47229A2A5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11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3525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96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0198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57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9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81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14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2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9CCC9-7543-3429-5EC7-D87ECB7CD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CF9C-5309-3172-CBB6-609E79F17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DB048-5CBD-CBEA-ED31-7D2B169B6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4A9C8-D814-8F98-F34C-732C1D9A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C5716-4AF8-4FF7-4074-6FD4B3ADA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72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14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54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842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A2299-B253-4C0C-4DA2-965856815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28CF0-FA91-4840-D7D2-B54F8A1C0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0C336-8AA6-B5AE-E548-7837DFAA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F9375-62C1-013D-BECB-7F10E9893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8BFA5-174C-E588-6270-D821BABA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7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2F73B-DA1C-EFC4-BBF4-2A1D450C8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B0F85-2CF2-BC33-ECAD-FD5AC2E34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313AF-739E-851D-8A5C-3230C7C154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C0B58-FF2C-D4AB-14DD-AEEA36366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E2D54-8019-67E3-C482-CD142D17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49216-5D1C-A0D8-F6BA-623526D27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8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793EF-59FE-1E66-B225-E1AD3F058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E7EC2-5429-73F6-96F6-BA9EDD730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BDAC7-5CCB-8C5D-A5D3-D09B69D8E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488F29-7666-31A2-E8E0-923AE5FF80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D72B3-61F2-CA7A-E617-340948721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55495-F2EA-D5B8-DA99-49DF8B07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A72A13-99E4-6983-6867-79657C5C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C34F2B-1CA9-3DBD-9082-6FD8990B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4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A2431-6458-C97A-D0A9-70F9A9642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3FD4F8-73EE-6065-81FB-24CF6E235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5DF388-7F6A-37B6-00F9-33CCB3C5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0A5E0-A26C-A285-4692-2C5FBBB81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1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9393DF-1600-FBCC-F901-672A864D1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D263C-7459-3EE1-786D-6BE41F77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5B23BF-81A2-8319-41ED-351F2CB9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5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82552-72F0-36F5-B410-1E9F2150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A86D8-996E-19EB-71F9-9E8DF89C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262FDE-1959-3394-EECE-B95FCA159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8E003-0EED-77D6-709D-7B5C900CC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2D87A1-B35A-A673-B706-825C6F7D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D207F-823C-6187-E26F-35045B84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6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4DFD5-38E0-A79A-0EE3-65D3A90B6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947EB2-AC6E-A90A-5633-2F3473116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06681-B54C-E071-7730-6DC1FEFE0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79F1D-376D-AD02-DB20-D22E489D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15155-2A52-77F6-A2A9-EF7BFE6C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5852ED-9B52-E735-E042-13FA7E6CF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9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696053-7754-DE17-A2FD-669CC6440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63305-9ECE-9F6C-472F-79FADCD7C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DCF89-4952-B818-A94B-DB6B222BA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C50893-9D24-4AF7-AE6F-8234A77600E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CA75E-C99F-BEA3-7668-F89D94897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8B003-5BB0-4DD0-078E-4239BF888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79730C-72CB-47F0-B146-7AB6C7F90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5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CA9106-BD0E-CF03-0326-7EA65802D04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27146"/>
            <a:ext cx="10287000" cy="180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D7166-BF42-B746-59A5-9357175F8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7D452CC-12CF-88EE-19A8-20D2DC1C1F3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056C362-9030-604A-DDB8-B69DE927A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3021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93437-1BDC-C086-D2DD-FE865D09B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3CB2457-0F8E-766E-B302-1ABB93607A9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334C68-411C-D245-4F61-84B4DC17E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975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D062A-3E40-BFB9-90DE-D79C85612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7263DF-4213-426A-2B98-FCEF9697072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91C7D6-8A97-ABAF-D422-9232DD96B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1244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EDD6E-54AE-751D-C6D1-AD338A202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6459E4C-84C7-AD97-BCB3-F73FC871E1D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B8A43F9-9060-F4F8-ED9E-DE2093AE8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609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FA60EB0-ED84-46EF-EA03-375332D04A8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0A8938-C611-C85E-0D68-D2EC7049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676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DE54FC-7894-9A70-8721-0FF9072A7D4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B96EE3-CF3E-C773-9574-652F3D229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8659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B91AF0B-74F8-3A20-34BC-80B0553B919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99EF45-ED61-8041-3A5D-0AC79482E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6885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4768758-4D15-4FEE-F76F-BA6985AB2E4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3AF76-8B63-E2EF-4094-E77C5F25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64532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1ECABC1-F082-155F-3CCB-131FB7965E7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FFF9E9-CF32-3E27-D0C0-A31753A7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6282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C60C7-78B4-2915-7DF3-AB0F987CF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F6E500-9E58-7AAB-6343-1373193C111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8CA6AF9-B79B-A9C5-0D7A-0BBF9EB85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9184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5BBA4-4DF5-C743-5181-CC8C989BA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D9D53DD-AD1A-B077-7757-E316ACDDBC2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E4D73C-7403-3C7D-D58B-F92159F7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3370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8DC0F-4747-3B7E-3C87-33894C8CF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B469126-7D87-6452-455F-D1658475BF4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D7DFE0-BBFB-5914-C1F2-6FDD4464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3695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2026-02-20T15:30:35Z</dcterms:created>
  <dcterms:modified xsi:type="dcterms:W3CDTF">2026-02-20T15:41:16Z</dcterms:modified>
</cp:coreProperties>
</file>