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B36FF1D-A24B-47ED-9560-55E8CBC8CE76}"/>
  </pc:docChgLst>
  <pc:docChgLst>
    <pc:chgData name="Sarah Gothard" userId="0e53f415fda5f162" providerId="LiveId" clId="{447F3CB4-9339-4DB0-AC6F-6B160334FD21}"/>
    <pc:docChg chg="undo custSel mod modSld">
      <pc:chgData name="Sarah Gothard" userId="0e53f415fda5f162" providerId="LiveId" clId="{447F3CB4-9339-4DB0-AC6F-6B160334FD21}" dt="2019-10-16T14:13:09.327" v="17" actId="26606"/>
      <pc:docMkLst>
        <pc:docMk/>
      </pc:docMkLst>
      <pc:sldChg chg="addSp modSp mod setBg">
        <pc:chgData name="Sarah Gothard" userId="0e53f415fda5f162" providerId="LiveId" clId="{447F3CB4-9339-4DB0-AC6F-6B160334FD21}" dt="2019-10-16T14:11:36.630" v="1" actId="26606"/>
        <pc:sldMkLst>
          <pc:docMk/>
          <pc:sldMk cId="2211167003" sldId="257"/>
        </pc:sldMkLst>
        <pc:spChg chg="mod ord">
          <ac:chgData name="Sarah Gothard" userId="0e53f415fda5f162" providerId="LiveId" clId="{447F3CB4-9339-4DB0-AC6F-6B160334FD21}" dt="2019-10-16T14:11:36.630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47F3CB4-9339-4DB0-AC6F-6B160334FD21}" dt="2019-10-16T14:11:36.630" v="1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36.630" v="1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36.630" v="1" actId="26606"/>
          <ac:picMkLst>
            <pc:docMk/>
            <pc:sldMk cId="2211167003" sldId="257"/>
            <ac:picMk id="3" creationId="{E33D17FA-C031-4D16-834E-F49CA0DAC1C2}"/>
          </ac:picMkLst>
        </pc:picChg>
      </pc:sldChg>
      <pc:sldChg chg="addSp modSp mod setBg">
        <pc:chgData name="Sarah Gothard" userId="0e53f415fda5f162" providerId="LiveId" clId="{447F3CB4-9339-4DB0-AC6F-6B160334FD21}" dt="2019-10-16T14:11:30.633" v="0" actId="26606"/>
        <pc:sldMkLst>
          <pc:docMk/>
          <pc:sldMk cId="3012379526" sldId="258"/>
        </pc:sldMkLst>
        <pc:spChg chg="mod ord">
          <ac:chgData name="Sarah Gothard" userId="0e53f415fda5f162" providerId="LiveId" clId="{447F3CB4-9339-4DB0-AC6F-6B160334FD21}" dt="2019-10-16T14:11:30.633" v="0" actId="26606"/>
          <ac:spMkLst>
            <pc:docMk/>
            <pc:sldMk cId="3012379526" sldId="258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1:30.633" v="0" actId="26606"/>
          <ac:spMkLst>
            <pc:docMk/>
            <pc:sldMk cId="3012379526" sldId="258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30.633" v="0" actId="26606"/>
          <ac:spMkLst>
            <pc:docMk/>
            <pc:sldMk cId="3012379526" sldId="258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30.633" v="0" actId="26606"/>
          <ac:picMkLst>
            <pc:docMk/>
            <pc:sldMk cId="3012379526" sldId="258"/>
            <ac:picMk id="3" creationId="{8CB137EB-22AB-4B40-B7AA-C0881118E964}"/>
          </ac:picMkLst>
        </pc:picChg>
      </pc:sldChg>
      <pc:sldChg chg="addSp delSp modSp mod setBg">
        <pc:chgData name="Sarah Gothard" userId="0e53f415fda5f162" providerId="LiveId" clId="{447F3CB4-9339-4DB0-AC6F-6B160334FD21}" dt="2019-10-16T14:11:42.255" v="6" actId="26606"/>
        <pc:sldMkLst>
          <pc:docMk/>
          <pc:sldMk cId="847421866" sldId="259"/>
        </pc:sldMkLst>
        <pc:spChg chg="mod ord">
          <ac:chgData name="Sarah Gothard" userId="0e53f415fda5f162" providerId="LiveId" clId="{447F3CB4-9339-4DB0-AC6F-6B160334FD21}" dt="2019-10-16T14:11:42.255" v="6" actId="26606"/>
          <ac:spMkLst>
            <pc:docMk/>
            <pc:sldMk cId="847421866" sldId="259"/>
            <ac:spMk id="4" creationId="{B1AAC137-D1D5-45B8-81BF-DBBBA4FB87C3}"/>
          </ac:spMkLst>
        </pc:spChg>
        <pc:spChg chg="add del">
          <ac:chgData name="Sarah Gothard" userId="0e53f415fda5f162" providerId="LiveId" clId="{447F3CB4-9339-4DB0-AC6F-6B160334FD21}" dt="2019-10-16T14:11:42.240" v="5" actId="26606"/>
          <ac:spMkLst>
            <pc:docMk/>
            <pc:sldMk cId="847421866" sldId="259"/>
            <ac:spMk id="9" creationId="{B9FF99BD-075F-4761-A995-6FC574BD25EA}"/>
          </ac:spMkLst>
        </pc:spChg>
        <pc:spChg chg="add del">
          <ac:chgData name="Sarah Gothard" userId="0e53f415fda5f162" providerId="LiveId" clId="{447F3CB4-9339-4DB0-AC6F-6B160334FD21}" dt="2019-10-16T14:11:42.240" v="5" actId="26606"/>
          <ac:spMkLst>
            <pc:docMk/>
            <pc:sldMk cId="847421866" sldId="259"/>
            <ac:spMk id="11" creationId="{A7B21A54-9BA3-4EA9-B460-5A829ADD9051}"/>
          </ac:spMkLst>
        </pc:spChg>
        <pc:spChg chg="add del">
          <ac:chgData name="Sarah Gothard" userId="0e53f415fda5f162" providerId="LiveId" clId="{447F3CB4-9339-4DB0-AC6F-6B160334FD21}" dt="2019-10-16T14:11:42.240" v="5" actId="26606"/>
          <ac:spMkLst>
            <pc:docMk/>
            <pc:sldMk cId="847421866" sldId="259"/>
            <ac:spMk id="13" creationId="{6FA8F714-B9D8-488A-8CCA-E9948FF913A9}"/>
          </ac:spMkLst>
        </pc:spChg>
        <pc:spChg chg="add">
          <ac:chgData name="Sarah Gothard" userId="0e53f415fda5f162" providerId="LiveId" clId="{447F3CB4-9339-4DB0-AC6F-6B160334FD21}" dt="2019-10-16T14:11:42.255" v="6" actId="26606"/>
          <ac:spMkLst>
            <pc:docMk/>
            <pc:sldMk cId="847421866" sldId="259"/>
            <ac:spMk id="15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42.255" v="6" actId="26606"/>
          <ac:spMkLst>
            <pc:docMk/>
            <pc:sldMk cId="847421866" sldId="259"/>
            <ac:spMk id="16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42.255" v="6" actId="26606"/>
          <ac:picMkLst>
            <pc:docMk/>
            <pc:sldMk cId="847421866" sldId="259"/>
            <ac:picMk id="2" creationId="{EF655168-7694-4ADB-B29B-02992541E9E8}"/>
          </ac:picMkLst>
        </pc:picChg>
      </pc:sldChg>
      <pc:sldChg chg="addSp modSp mod setBg">
        <pc:chgData name="Sarah Gothard" userId="0e53f415fda5f162" providerId="LiveId" clId="{447F3CB4-9339-4DB0-AC6F-6B160334FD21}" dt="2019-10-16T14:11:48.815" v="7" actId="26606"/>
        <pc:sldMkLst>
          <pc:docMk/>
          <pc:sldMk cId="2644583414" sldId="260"/>
        </pc:sldMkLst>
        <pc:spChg chg="mod ord">
          <ac:chgData name="Sarah Gothard" userId="0e53f415fda5f162" providerId="LiveId" clId="{447F3CB4-9339-4DB0-AC6F-6B160334FD21}" dt="2019-10-16T14:11:48.815" v="7" actId="26606"/>
          <ac:spMkLst>
            <pc:docMk/>
            <pc:sldMk cId="2644583414" sldId="260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1:48.815" v="7" actId="26606"/>
          <ac:spMkLst>
            <pc:docMk/>
            <pc:sldMk cId="2644583414" sldId="260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48.815" v="7" actId="26606"/>
          <ac:spMkLst>
            <pc:docMk/>
            <pc:sldMk cId="2644583414" sldId="260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48.815" v="7" actId="26606"/>
          <ac:picMkLst>
            <pc:docMk/>
            <pc:sldMk cId="2644583414" sldId="260"/>
            <ac:picMk id="2" creationId="{101128B7-8228-43A3-95A7-CDA8E9D9709F}"/>
          </ac:picMkLst>
        </pc:picChg>
      </pc:sldChg>
      <pc:sldChg chg="addSp modSp mod setBg">
        <pc:chgData name="Sarah Gothard" userId="0e53f415fda5f162" providerId="LiveId" clId="{447F3CB4-9339-4DB0-AC6F-6B160334FD21}" dt="2019-10-16T14:11:51.671" v="8" actId="26606"/>
        <pc:sldMkLst>
          <pc:docMk/>
          <pc:sldMk cId="2648089464" sldId="261"/>
        </pc:sldMkLst>
        <pc:spChg chg="mod ord">
          <ac:chgData name="Sarah Gothard" userId="0e53f415fda5f162" providerId="LiveId" clId="{447F3CB4-9339-4DB0-AC6F-6B160334FD21}" dt="2019-10-16T14:11:51.671" v="8" actId="26606"/>
          <ac:spMkLst>
            <pc:docMk/>
            <pc:sldMk cId="2648089464" sldId="261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1:51.671" v="8" actId="26606"/>
          <ac:spMkLst>
            <pc:docMk/>
            <pc:sldMk cId="2648089464" sldId="261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51.671" v="8" actId="26606"/>
          <ac:spMkLst>
            <pc:docMk/>
            <pc:sldMk cId="2648089464" sldId="261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51.671" v="8" actId="26606"/>
          <ac:picMkLst>
            <pc:docMk/>
            <pc:sldMk cId="2648089464" sldId="261"/>
            <ac:picMk id="2" creationId="{EB579E40-C763-4CD9-8310-2A0CEF9FBEA8}"/>
          </ac:picMkLst>
        </pc:picChg>
      </pc:sldChg>
      <pc:sldChg chg="addSp modSp mod setBg">
        <pc:chgData name="Sarah Gothard" userId="0e53f415fda5f162" providerId="LiveId" clId="{447F3CB4-9339-4DB0-AC6F-6B160334FD21}" dt="2019-10-16T14:11:54.397" v="9" actId="26606"/>
        <pc:sldMkLst>
          <pc:docMk/>
          <pc:sldMk cId="3205525770" sldId="262"/>
        </pc:sldMkLst>
        <pc:spChg chg="mod ord">
          <ac:chgData name="Sarah Gothard" userId="0e53f415fda5f162" providerId="LiveId" clId="{447F3CB4-9339-4DB0-AC6F-6B160334FD21}" dt="2019-10-16T14:11:54.397" v="9" actId="26606"/>
          <ac:spMkLst>
            <pc:docMk/>
            <pc:sldMk cId="3205525770" sldId="262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1:54.397" v="9" actId="26606"/>
          <ac:spMkLst>
            <pc:docMk/>
            <pc:sldMk cId="3205525770" sldId="262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54.397" v="9" actId="26606"/>
          <ac:spMkLst>
            <pc:docMk/>
            <pc:sldMk cId="3205525770" sldId="262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54.397" v="9" actId="26606"/>
          <ac:picMkLst>
            <pc:docMk/>
            <pc:sldMk cId="3205525770" sldId="262"/>
            <ac:picMk id="3" creationId="{3F275F36-626A-4D7A-A7FE-61DC0E0107B0}"/>
          </ac:picMkLst>
        </pc:picChg>
      </pc:sldChg>
      <pc:sldChg chg="addSp modSp mod setBg">
        <pc:chgData name="Sarah Gothard" userId="0e53f415fda5f162" providerId="LiveId" clId="{447F3CB4-9339-4DB0-AC6F-6B160334FD21}" dt="2019-10-16T14:11:56.788" v="10" actId="26606"/>
        <pc:sldMkLst>
          <pc:docMk/>
          <pc:sldMk cId="2501189421" sldId="263"/>
        </pc:sldMkLst>
        <pc:spChg chg="mod ord">
          <ac:chgData name="Sarah Gothard" userId="0e53f415fda5f162" providerId="LiveId" clId="{447F3CB4-9339-4DB0-AC6F-6B160334FD21}" dt="2019-10-16T14:11:56.788" v="10" actId="26606"/>
          <ac:spMkLst>
            <pc:docMk/>
            <pc:sldMk cId="2501189421" sldId="263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1:56.788" v="10" actId="26606"/>
          <ac:spMkLst>
            <pc:docMk/>
            <pc:sldMk cId="2501189421" sldId="263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1:56.788" v="10" actId="26606"/>
          <ac:spMkLst>
            <pc:docMk/>
            <pc:sldMk cId="2501189421" sldId="263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1:56.788" v="10" actId="26606"/>
          <ac:picMkLst>
            <pc:docMk/>
            <pc:sldMk cId="2501189421" sldId="263"/>
            <ac:picMk id="2" creationId="{488EA5FB-8A16-4FC7-B6B2-FB2F6DF113DC}"/>
          </ac:picMkLst>
        </pc:picChg>
      </pc:sldChg>
      <pc:sldChg chg="addSp modSp mod setBg">
        <pc:chgData name="Sarah Gothard" userId="0e53f415fda5f162" providerId="LiveId" clId="{447F3CB4-9339-4DB0-AC6F-6B160334FD21}" dt="2019-10-16T14:12:00.028" v="11" actId="26606"/>
        <pc:sldMkLst>
          <pc:docMk/>
          <pc:sldMk cId="982321588" sldId="264"/>
        </pc:sldMkLst>
        <pc:spChg chg="mod ord">
          <ac:chgData name="Sarah Gothard" userId="0e53f415fda5f162" providerId="LiveId" clId="{447F3CB4-9339-4DB0-AC6F-6B160334FD21}" dt="2019-10-16T14:12:00.028" v="11" actId="26606"/>
          <ac:spMkLst>
            <pc:docMk/>
            <pc:sldMk cId="982321588" sldId="264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2:00.028" v="11" actId="26606"/>
          <ac:spMkLst>
            <pc:docMk/>
            <pc:sldMk cId="982321588" sldId="264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2:00.028" v="11" actId="26606"/>
          <ac:spMkLst>
            <pc:docMk/>
            <pc:sldMk cId="982321588" sldId="264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2:00.028" v="11" actId="26606"/>
          <ac:picMkLst>
            <pc:docMk/>
            <pc:sldMk cId="982321588" sldId="264"/>
            <ac:picMk id="2" creationId="{6E4FEE7A-70C0-4396-AB63-2E3F8E36DC49}"/>
          </ac:picMkLst>
        </pc:picChg>
      </pc:sldChg>
      <pc:sldChg chg="addSp modSp mod setBg">
        <pc:chgData name="Sarah Gothard" userId="0e53f415fda5f162" providerId="LiveId" clId="{447F3CB4-9339-4DB0-AC6F-6B160334FD21}" dt="2019-10-16T14:12:53.005" v="12" actId="26606"/>
        <pc:sldMkLst>
          <pc:docMk/>
          <pc:sldMk cId="3399756747" sldId="265"/>
        </pc:sldMkLst>
        <pc:spChg chg="mod ord">
          <ac:chgData name="Sarah Gothard" userId="0e53f415fda5f162" providerId="LiveId" clId="{447F3CB4-9339-4DB0-AC6F-6B160334FD21}" dt="2019-10-16T14:12:53.005" v="12" actId="26606"/>
          <ac:spMkLst>
            <pc:docMk/>
            <pc:sldMk cId="3399756747" sldId="265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2:53.005" v="12" actId="26606"/>
          <ac:spMkLst>
            <pc:docMk/>
            <pc:sldMk cId="3399756747" sldId="265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2:53.005" v="12" actId="26606"/>
          <ac:spMkLst>
            <pc:docMk/>
            <pc:sldMk cId="3399756747" sldId="265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2:53.005" v="12" actId="26606"/>
          <ac:picMkLst>
            <pc:docMk/>
            <pc:sldMk cId="3399756747" sldId="265"/>
            <ac:picMk id="3" creationId="{CB6B3BBD-A97A-4845-AD94-9EA8E6B4CE23}"/>
          </ac:picMkLst>
        </pc:picChg>
      </pc:sldChg>
      <pc:sldChg chg="addSp modSp mod setBg">
        <pc:chgData name="Sarah Gothard" userId="0e53f415fda5f162" providerId="LiveId" clId="{447F3CB4-9339-4DB0-AC6F-6B160334FD21}" dt="2019-10-16T14:12:56.103" v="13" actId="26606"/>
        <pc:sldMkLst>
          <pc:docMk/>
          <pc:sldMk cId="4059605386" sldId="266"/>
        </pc:sldMkLst>
        <pc:spChg chg="mod ord">
          <ac:chgData name="Sarah Gothard" userId="0e53f415fda5f162" providerId="LiveId" clId="{447F3CB4-9339-4DB0-AC6F-6B160334FD21}" dt="2019-10-16T14:12:56.103" v="13" actId="26606"/>
          <ac:spMkLst>
            <pc:docMk/>
            <pc:sldMk cId="4059605386" sldId="266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2:56.103" v="13" actId="26606"/>
          <ac:spMkLst>
            <pc:docMk/>
            <pc:sldMk cId="4059605386" sldId="266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2:56.103" v="13" actId="26606"/>
          <ac:spMkLst>
            <pc:docMk/>
            <pc:sldMk cId="4059605386" sldId="266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2:56.103" v="13" actId="26606"/>
          <ac:picMkLst>
            <pc:docMk/>
            <pc:sldMk cId="4059605386" sldId="266"/>
            <ac:picMk id="2" creationId="{1C3B61B9-932D-4A41-A358-DAAB0732AA26}"/>
          </ac:picMkLst>
        </pc:picChg>
      </pc:sldChg>
      <pc:sldChg chg="addSp modSp mod setBg">
        <pc:chgData name="Sarah Gothard" userId="0e53f415fda5f162" providerId="LiveId" clId="{447F3CB4-9339-4DB0-AC6F-6B160334FD21}" dt="2019-10-16T14:12:58.316" v="14" actId="26606"/>
        <pc:sldMkLst>
          <pc:docMk/>
          <pc:sldMk cId="3028888694" sldId="267"/>
        </pc:sldMkLst>
        <pc:spChg chg="mod ord">
          <ac:chgData name="Sarah Gothard" userId="0e53f415fda5f162" providerId="LiveId" clId="{447F3CB4-9339-4DB0-AC6F-6B160334FD21}" dt="2019-10-16T14:12:58.316" v="14" actId="26606"/>
          <ac:spMkLst>
            <pc:docMk/>
            <pc:sldMk cId="3028888694" sldId="267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2:58.316" v="14" actId="26606"/>
          <ac:spMkLst>
            <pc:docMk/>
            <pc:sldMk cId="3028888694" sldId="267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2:58.316" v="14" actId="26606"/>
          <ac:spMkLst>
            <pc:docMk/>
            <pc:sldMk cId="3028888694" sldId="267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2:58.316" v="14" actId="26606"/>
          <ac:picMkLst>
            <pc:docMk/>
            <pc:sldMk cId="3028888694" sldId="267"/>
            <ac:picMk id="2" creationId="{2AB404F4-FA8C-443A-B041-51D68A7658DE}"/>
          </ac:picMkLst>
        </pc:picChg>
      </pc:sldChg>
      <pc:sldChg chg="addSp modSp mod setBg">
        <pc:chgData name="Sarah Gothard" userId="0e53f415fda5f162" providerId="LiveId" clId="{447F3CB4-9339-4DB0-AC6F-6B160334FD21}" dt="2019-10-16T14:13:03.529" v="15" actId="26606"/>
        <pc:sldMkLst>
          <pc:docMk/>
          <pc:sldMk cId="3209895461" sldId="268"/>
        </pc:sldMkLst>
        <pc:spChg chg="mod ord">
          <ac:chgData name="Sarah Gothard" userId="0e53f415fda5f162" providerId="LiveId" clId="{447F3CB4-9339-4DB0-AC6F-6B160334FD21}" dt="2019-10-16T14:13:03.529" v="15" actId="26606"/>
          <ac:spMkLst>
            <pc:docMk/>
            <pc:sldMk cId="3209895461" sldId="268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3:03.529" v="15" actId="26606"/>
          <ac:spMkLst>
            <pc:docMk/>
            <pc:sldMk cId="3209895461" sldId="268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3:03.529" v="15" actId="26606"/>
          <ac:spMkLst>
            <pc:docMk/>
            <pc:sldMk cId="3209895461" sldId="268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3:03.529" v="15" actId="26606"/>
          <ac:picMkLst>
            <pc:docMk/>
            <pc:sldMk cId="3209895461" sldId="268"/>
            <ac:picMk id="2" creationId="{B19B8EC4-A0FE-4C87-875C-57AFED077F94}"/>
          </ac:picMkLst>
        </pc:picChg>
      </pc:sldChg>
      <pc:sldChg chg="addSp modSp mod setBg">
        <pc:chgData name="Sarah Gothard" userId="0e53f415fda5f162" providerId="LiveId" clId="{447F3CB4-9339-4DB0-AC6F-6B160334FD21}" dt="2019-10-16T14:13:06.384" v="16" actId="26606"/>
        <pc:sldMkLst>
          <pc:docMk/>
          <pc:sldMk cId="832342938" sldId="269"/>
        </pc:sldMkLst>
        <pc:spChg chg="mod ord">
          <ac:chgData name="Sarah Gothard" userId="0e53f415fda5f162" providerId="LiveId" clId="{447F3CB4-9339-4DB0-AC6F-6B160334FD21}" dt="2019-10-16T14:13:06.384" v="16" actId="26606"/>
          <ac:spMkLst>
            <pc:docMk/>
            <pc:sldMk cId="832342938" sldId="269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3:06.384" v="16" actId="26606"/>
          <ac:spMkLst>
            <pc:docMk/>
            <pc:sldMk cId="832342938" sldId="269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3:06.384" v="16" actId="26606"/>
          <ac:spMkLst>
            <pc:docMk/>
            <pc:sldMk cId="832342938" sldId="269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3:06.384" v="16" actId="26606"/>
          <ac:picMkLst>
            <pc:docMk/>
            <pc:sldMk cId="832342938" sldId="269"/>
            <ac:picMk id="2" creationId="{A905D0A2-EE98-49B9-9598-83DE04F55694}"/>
          </ac:picMkLst>
        </pc:picChg>
      </pc:sldChg>
      <pc:sldChg chg="addSp modSp mod setBg">
        <pc:chgData name="Sarah Gothard" userId="0e53f415fda5f162" providerId="LiveId" clId="{447F3CB4-9339-4DB0-AC6F-6B160334FD21}" dt="2019-10-16T14:13:09.327" v="17" actId="26606"/>
        <pc:sldMkLst>
          <pc:docMk/>
          <pc:sldMk cId="3893805081" sldId="271"/>
        </pc:sldMkLst>
        <pc:spChg chg="mod ord">
          <ac:chgData name="Sarah Gothard" userId="0e53f415fda5f162" providerId="LiveId" clId="{447F3CB4-9339-4DB0-AC6F-6B160334FD21}" dt="2019-10-16T14:13:09.327" v="17" actId="26606"/>
          <ac:spMkLst>
            <pc:docMk/>
            <pc:sldMk cId="3893805081" sldId="271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6T14:13:09.327" v="17" actId="26606"/>
          <ac:spMkLst>
            <pc:docMk/>
            <pc:sldMk cId="3893805081" sldId="271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6T14:13:09.327" v="17" actId="26606"/>
          <ac:spMkLst>
            <pc:docMk/>
            <pc:sldMk cId="3893805081" sldId="271"/>
            <ac:spMk id="11" creationId="{1855405F-37A2-4869-9154-F8BE3BECE6C3}"/>
          </ac:spMkLst>
        </pc:spChg>
        <pc:picChg chg="mod">
          <ac:chgData name="Sarah Gothard" userId="0e53f415fda5f162" providerId="LiveId" clId="{447F3CB4-9339-4DB0-AC6F-6B160334FD21}" dt="2019-10-16T14:13:09.327" v="17" actId="26606"/>
          <ac:picMkLst>
            <pc:docMk/>
            <pc:sldMk cId="3893805081" sldId="271"/>
            <ac:picMk id="2" creationId="{93FD8CD4-3B5A-4DE3-82A3-0EA5858F44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52946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2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5D44A5E8-EBEC-488E-AE66-5DA21A38EE26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0928" y="6584316"/>
            <a:ext cx="1319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D17FA-C031-4D16-834E-F49CA0DA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B61B9-932D-4A41-A358-DAAB0732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596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404F4-FA8C-443A-B041-51D68A76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88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B8EC4-A0FE-4C87-875C-57AFED07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98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05D0A2-EE98-49B9-9598-83DE04F5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23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D8CD4-3B5A-4DE3-82A3-0EA5858F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938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137EB-22AB-4B40-B7AA-C0881118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23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55168-7694-4ADB-B29B-02992541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4742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128B7-8228-43A3-95A7-CDA8E9D9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45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79E40-C763-4CD9-8310-2A0CEF9F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8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75F36-626A-4D7A-A7FE-61DC0E01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5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EA5FB-8A16-4FC7-B6B2-FB2F6DF1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011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FEE7A-70C0-4396-AB63-2E3F8E36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23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B3BBD-A97A-4845-AD94-9EA8E6B4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97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2019-10-16T14:13:09Z</dcterms:created>
  <dcterms:modified xsi:type="dcterms:W3CDTF">2019-10-16T14:13:10Z</dcterms:modified>
</cp:coreProperties>
</file>