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B39B8-9DDB-4175-B3ED-E7C5B925A4C8}" v="20" dt="2020-11-05T18:30:04.039"/>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F1B39B8-9DDB-4175-B3ED-E7C5B925A4C8}"/>
    <pc:docChg chg="custSel addSld delSld modSld">
      <pc:chgData name="Sarah Gothard" userId="0e53f415fda5f162" providerId="LiveId" clId="{EF1B39B8-9DDB-4175-B3ED-E7C5B925A4C8}" dt="2020-11-05T18:30:21.909" v="41" actId="47"/>
      <pc:docMkLst>
        <pc:docMk/>
      </pc:docMkLst>
      <pc:sldChg chg="addSp delSp modSp mod">
        <pc:chgData name="Sarah Gothard" userId="0e53f415fda5f162" providerId="LiveId" clId="{EF1B39B8-9DDB-4175-B3ED-E7C5B925A4C8}" dt="2020-11-05T18:22:15.523" v="14" actId="1076"/>
        <pc:sldMkLst>
          <pc:docMk/>
          <pc:sldMk cId="219344417" sldId="262"/>
        </pc:sldMkLst>
        <pc:spChg chg="del">
          <ac:chgData name="Sarah Gothard" userId="0e53f415fda5f162" providerId="LiveId" clId="{EF1B39B8-9DDB-4175-B3ED-E7C5B925A4C8}" dt="2020-11-05T18:16:03.804" v="0" actId="478"/>
          <ac:spMkLst>
            <pc:docMk/>
            <pc:sldMk cId="219344417" sldId="262"/>
            <ac:spMk id="5" creationId="{51758FCC-16BE-4944-BAEA-A6F5B0DD3660}"/>
          </ac:spMkLst>
        </pc:spChg>
        <pc:picChg chg="add mod">
          <ac:chgData name="Sarah Gothard" userId="0e53f415fda5f162" providerId="LiveId" clId="{EF1B39B8-9DDB-4175-B3ED-E7C5B925A4C8}" dt="2020-11-05T18:22:15.523" v="14" actId="1076"/>
          <ac:picMkLst>
            <pc:docMk/>
            <pc:sldMk cId="219344417" sldId="262"/>
            <ac:picMk id="3" creationId="{EF1F0A8B-BCD7-4563-B1D0-90E27B2E4FA8}"/>
          </ac:picMkLst>
        </pc:picChg>
      </pc:sldChg>
      <pc:sldChg chg="addSp delSp modSp mod">
        <pc:chgData name="Sarah Gothard" userId="0e53f415fda5f162" providerId="LiveId" clId="{EF1B39B8-9DDB-4175-B3ED-E7C5B925A4C8}" dt="2020-11-05T18:24:27.277" v="19" actId="1076"/>
        <pc:sldMkLst>
          <pc:docMk/>
          <pc:sldMk cId="795945589" sldId="264"/>
        </pc:sldMkLst>
        <pc:picChg chg="add del">
          <ac:chgData name="Sarah Gothard" userId="0e53f415fda5f162" providerId="LiveId" clId="{EF1B39B8-9DDB-4175-B3ED-E7C5B925A4C8}" dt="2020-11-05T18:23:35.473" v="16"/>
          <ac:picMkLst>
            <pc:docMk/>
            <pc:sldMk cId="795945589" sldId="264"/>
            <ac:picMk id="3" creationId="{70B53174-A7BE-48A1-B5CF-46609A305A30}"/>
          </ac:picMkLst>
        </pc:picChg>
        <pc:picChg chg="add mod">
          <ac:chgData name="Sarah Gothard" userId="0e53f415fda5f162" providerId="LiveId" clId="{EF1B39B8-9DDB-4175-B3ED-E7C5B925A4C8}" dt="2020-11-05T18:24:27.277" v="19" actId="1076"/>
          <ac:picMkLst>
            <pc:docMk/>
            <pc:sldMk cId="795945589" sldId="264"/>
            <ac:picMk id="5" creationId="{FC4EEF2F-A33A-4F09-9623-DCFAA22CF9D5}"/>
          </ac:picMkLst>
        </pc:picChg>
      </pc:sldChg>
      <pc:sldChg chg="addSp modSp add mod">
        <pc:chgData name="Sarah Gothard" userId="0e53f415fda5f162" providerId="LiveId" clId="{EF1B39B8-9DDB-4175-B3ED-E7C5B925A4C8}" dt="2020-11-05T18:25:53.469" v="22" actId="1076"/>
        <pc:sldMkLst>
          <pc:docMk/>
          <pc:sldMk cId="510258224" sldId="265"/>
        </pc:sldMkLst>
        <pc:picChg chg="add mod">
          <ac:chgData name="Sarah Gothard" userId="0e53f415fda5f162" providerId="LiveId" clId="{EF1B39B8-9DDB-4175-B3ED-E7C5B925A4C8}" dt="2020-11-05T18:25:53.469" v="22" actId="1076"/>
          <ac:picMkLst>
            <pc:docMk/>
            <pc:sldMk cId="510258224" sldId="265"/>
            <ac:picMk id="3" creationId="{65EBF83F-36A5-481A-8B5E-6DFCF72B862A}"/>
          </ac:picMkLst>
        </pc:picChg>
      </pc:sldChg>
      <pc:sldChg chg="addSp modSp add mod">
        <pc:chgData name="Sarah Gothard" userId="0e53f415fda5f162" providerId="LiveId" clId="{EF1B39B8-9DDB-4175-B3ED-E7C5B925A4C8}" dt="2020-11-05T18:27:47.687" v="32" actId="1076"/>
        <pc:sldMkLst>
          <pc:docMk/>
          <pc:sldMk cId="586596859" sldId="266"/>
        </pc:sldMkLst>
        <pc:picChg chg="add mod">
          <ac:chgData name="Sarah Gothard" userId="0e53f415fda5f162" providerId="LiveId" clId="{EF1B39B8-9DDB-4175-B3ED-E7C5B925A4C8}" dt="2020-11-05T18:27:47.687" v="32" actId="1076"/>
          <ac:picMkLst>
            <pc:docMk/>
            <pc:sldMk cId="586596859" sldId="266"/>
            <ac:picMk id="3" creationId="{06AC0403-FA55-41B1-988B-17C515CC769D}"/>
          </ac:picMkLst>
        </pc:picChg>
      </pc:sldChg>
      <pc:sldChg chg="addSp modSp add mod">
        <pc:chgData name="Sarah Gothard" userId="0e53f415fda5f162" providerId="LiveId" clId="{EF1B39B8-9DDB-4175-B3ED-E7C5B925A4C8}" dt="2020-11-05T18:26:58.762" v="25" actId="1076"/>
        <pc:sldMkLst>
          <pc:docMk/>
          <pc:sldMk cId="3163252921" sldId="267"/>
        </pc:sldMkLst>
        <pc:picChg chg="add mod">
          <ac:chgData name="Sarah Gothard" userId="0e53f415fda5f162" providerId="LiveId" clId="{EF1B39B8-9DDB-4175-B3ED-E7C5B925A4C8}" dt="2020-11-05T18:26:58.762" v="25" actId="1076"/>
          <ac:picMkLst>
            <pc:docMk/>
            <pc:sldMk cId="3163252921" sldId="267"/>
            <ac:picMk id="3" creationId="{EBE0E821-9B4A-4AAB-A3F9-0941AAF8BC3A}"/>
          </ac:picMkLst>
        </pc:picChg>
      </pc:sldChg>
      <pc:sldChg chg="addSp modSp add mod">
        <pc:chgData name="Sarah Gothard" userId="0e53f415fda5f162" providerId="LiveId" clId="{EF1B39B8-9DDB-4175-B3ED-E7C5B925A4C8}" dt="2020-11-05T18:30:18.229" v="40" actId="1076"/>
        <pc:sldMkLst>
          <pc:docMk/>
          <pc:sldMk cId="3295298759" sldId="268"/>
        </pc:sldMkLst>
        <pc:picChg chg="add mod">
          <ac:chgData name="Sarah Gothard" userId="0e53f415fda5f162" providerId="LiveId" clId="{EF1B39B8-9DDB-4175-B3ED-E7C5B925A4C8}" dt="2020-11-05T18:30:18.229" v="40" actId="1076"/>
          <ac:picMkLst>
            <pc:docMk/>
            <pc:sldMk cId="3295298759" sldId="268"/>
            <ac:picMk id="3" creationId="{4BB94D3A-060E-4D6A-AD09-275FF821B512}"/>
          </ac:picMkLst>
        </pc:picChg>
      </pc:sldChg>
      <pc:sldChg chg="addSp modSp add mod">
        <pc:chgData name="Sarah Gothard" userId="0e53f415fda5f162" providerId="LiveId" clId="{EF1B39B8-9DDB-4175-B3ED-E7C5B925A4C8}" dt="2020-11-05T18:29:11.104" v="35" actId="1076"/>
        <pc:sldMkLst>
          <pc:docMk/>
          <pc:sldMk cId="394134123" sldId="269"/>
        </pc:sldMkLst>
        <pc:picChg chg="add mod">
          <ac:chgData name="Sarah Gothard" userId="0e53f415fda5f162" providerId="LiveId" clId="{EF1B39B8-9DDB-4175-B3ED-E7C5B925A4C8}" dt="2020-11-05T18:29:11.104" v="35" actId="1076"/>
          <ac:picMkLst>
            <pc:docMk/>
            <pc:sldMk cId="394134123" sldId="269"/>
            <ac:picMk id="3" creationId="{169CF60E-0552-41CB-B4BC-15E9526DBA7A}"/>
          </ac:picMkLst>
        </pc:picChg>
      </pc:sldChg>
      <pc:sldChg chg="add del">
        <pc:chgData name="Sarah Gothard" userId="0e53f415fda5f162" providerId="LiveId" clId="{EF1B39B8-9DDB-4175-B3ED-E7C5B925A4C8}" dt="2020-11-05T18:30:21.909" v="41" actId="47"/>
        <pc:sldMkLst>
          <pc:docMk/>
          <pc:sldMk cId="3154071448" sldId="270"/>
        </pc:sldMkLst>
      </pc:sldChg>
      <pc:sldChg chg="add del">
        <pc:chgData name="Sarah Gothard" userId="0e53f415fda5f162" providerId="LiveId" clId="{EF1B39B8-9DDB-4175-B3ED-E7C5B925A4C8}" dt="2020-11-05T18:30:21.909" v="41" actId="47"/>
        <pc:sldMkLst>
          <pc:docMk/>
          <pc:sldMk cId="3830875205" sldId="271"/>
        </pc:sldMkLst>
      </pc:sldChg>
      <pc:sldChg chg="add del">
        <pc:chgData name="Sarah Gothard" userId="0e53f415fda5f162" providerId="LiveId" clId="{EF1B39B8-9DDB-4175-B3ED-E7C5B925A4C8}" dt="2020-11-05T18:30:21.909" v="41" actId="47"/>
        <pc:sldMkLst>
          <pc:docMk/>
          <pc:sldMk cId="3574039250" sldId="272"/>
        </pc:sldMkLst>
      </pc:sldChg>
      <pc:sldChg chg="add del">
        <pc:chgData name="Sarah Gothard" userId="0e53f415fda5f162" providerId="LiveId" clId="{EF1B39B8-9DDB-4175-B3ED-E7C5B925A4C8}" dt="2020-11-05T18:30:21.909" v="41" actId="47"/>
        <pc:sldMkLst>
          <pc:docMk/>
          <pc:sldMk cId="2335555412" sldId="273"/>
        </pc:sldMkLst>
      </pc:sldChg>
      <pc:sldChg chg="add del">
        <pc:chgData name="Sarah Gothard" userId="0e53f415fda5f162" providerId="LiveId" clId="{EF1B39B8-9DDB-4175-B3ED-E7C5B925A4C8}" dt="2020-11-05T18:30:21.909" v="41" actId="47"/>
        <pc:sldMkLst>
          <pc:docMk/>
          <pc:sldMk cId="1432203005" sldId="274"/>
        </pc:sldMkLst>
      </pc:sldChg>
      <pc:sldChg chg="add del">
        <pc:chgData name="Sarah Gothard" userId="0e53f415fda5f162" providerId="LiveId" clId="{EF1B39B8-9DDB-4175-B3ED-E7C5B925A4C8}" dt="2020-11-05T18:30:21.909" v="41" actId="47"/>
        <pc:sldMkLst>
          <pc:docMk/>
          <pc:sldMk cId="2142851019"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1F0A8B-BCD7-4563-B1D0-90E27B2E4FA8}"/>
              </a:ext>
            </a:extLst>
          </p:cNvPr>
          <p:cNvPicPr>
            <a:picLocks noChangeAspect="1"/>
          </p:cNvPicPr>
          <p:nvPr/>
        </p:nvPicPr>
        <p:blipFill>
          <a:blip r:embed="rId3"/>
          <a:stretch>
            <a:fillRect/>
          </a:stretch>
        </p:blipFill>
        <p:spPr>
          <a:xfrm>
            <a:off x="914401" y="2626168"/>
            <a:ext cx="10338619" cy="1575964"/>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C4EEF2F-A33A-4F09-9623-DCFAA22CF9D5}"/>
              </a:ext>
            </a:extLst>
          </p:cNvPr>
          <p:cNvPicPr>
            <a:picLocks noChangeAspect="1"/>
          </p:cNvPicPr>
          <p:nvPr/>
        </p:nvPicPr>
        <p:blipFill>
          <a:blip r:embed="rId2"/>
          <a:stretch>
            <a:fillRect/>
          </a:stretch>
        </p:blipFill>
        <p:spPr>
          <a:xfrm>
            <a:off x="1110404" y="558030"/>
            <a:ext cx="9946613" cy="5741940"/>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EBF83F-36A5-481A-8B5E-6DFCF72B862A}"/>
              </a:ext>
            </a:extLst>
          </p:cNvPr>
          <p:cNvPicPr>
            <a:picLocks noChangeAspect="1"/>
          </p:cNvPicPr>
          <p:nvPr/>
        </p:nvPicPr>
        <p:blipFill>
          <a:blip r:embed="rId2"/>
          <a:stretch>
            <a:fillRect/>
          </a:stretch>
        </p:blipFill>
        <p:spPr>
          <a:xfrm>
            <a:off x="1084517" y="471950"/>
            <a:ext cx="10022966" cy="5870897"/>
          </a:xfrm>
          <a:prstGeom prst="rect">
            <a:avLst/>
          </a:prstGeom>
        </p:spPr>
      </p:pic>
    </p:spTree>
    <p:extLst>
      <p:ext uri="{BB962C8B-B14F-4D97-AF65-F5344CB8AC3E}">
        <p14:creationId xmlns:p14="http://schemas.microsoft.com/office/powerpoint/2010/main" val="51025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AC0403-FA55-41B1-988B-17C515CC769D}"/>
              </a:ext>
            </a:extLst>
          </p:cNvPr>
          <p:cNvPicPr>
            <a:picLocks noChangeAspect="1"/>
          </p:cNvPicPr>
          <p:nvPr/>
        </p:nvPicPr>
        <p:blipFill>
          <a:blip r:embed="rId2"/>
          <a:stretch>
            <a:fillRect/>
          </a:stretch>
        </p:blipFill>
        <p:spPr>
          <a:xfrm>
            <a:off x="1025957" y="536643"/>
            <a:ext cx="10140085" cy="5896564"/>
          </a:xfrm>
          <a:prstGeom prst="rect">
            <a:avLst/>
          </a:prstGeom>
        </p:spPr>
      </p:pic>
    </p:spTree>
    <p:extLst>
      <p:ext uri="{BB962C8B-B14F-4D97-AF65-F5344CB8AC3E}">
        <p14:creationId xmlns:p14="http://schemas.microsoft.com/office/powerpoint/2010/main" val="58659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E0E821-9B4A-4AAB-A3F9-0941AAF8BC3A}"/>
              </a:ext>
            </a:extLst>
          </p:cNvPr>
          <p:cNvPicPr>
            <a:picLocks noChangeAspect="1"/>
          </p:cNvPicPr>
          <p:nvPr/>
        </p:nvPicPr>
        <p:blipFill>
          <a:blip r:embed="rId2"/>
          <a:stretch>
            <a:fillRect/>
          </a:stretch>
        </p:blipFill>
        <p:spPr>
          <a:xfrm>
            <a:off x="1138258" y="525248"/>
            <a:ext cx="9890906" cy="5807504"/>
          </a:xfrm>
          <a:prstGeom prst="rect">
            <a:avLst/>
          </a:prstGeom>
        </p:spPr>
      </p:pic>
    </p:spTree>
    <p:extLst>
      <p:ext uri="{BB962C8B-B14F-4D97-AF65-F5344CB8AC3E}">
        <p14:creationId xmlns:p14="http://schemas.microsoft.com/office/powerpoint/2010/main" val="31632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B94D3A-060E-4D6A-AD09-275FF821B512}"/>
              </a:ext>
            </a:extLst>
          </p:cNvPr>
          <p:cNvPicPr>
            <a:picLocks noChangeAspect="1"/>
          </p:cNvPicPr>
          <p:nvPr/>
        </p:nvPicPr>
        <p:blipFill>
          <a:blip r:embed="rId2"/>
          <a:stretch>
            <a:fillRect/>
          </a:stretch>
        </p:blipFill>
        <p:spPr>
          <a:xfrm>
            <a:off x="1142124" y="531557"/>
            <a:ext cx="9883174" cy="5765185"/>
          </a:xfrm>
          <a:prstGeom prst="rect">
            <a:avLst/>
          </a:prstGeom>
        </p:spPr>
      </p:pic>
    </p:spTree>
    <p:extLst>
      <p:ext uri="{BB962C8B-B14F-4D97-AF65-F5344CB8AC3E}">
        <p14:creationId xmlns:p14="http://schemas.microsoft.com/office/powerpoint/2010/main" val="329529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9CF60E-0552-41CB-B4BC-15E9526DBA7A}"/>
              </a:ext>
            </a:extLst>
          </p:cNvPr>
          <p:cNvPicPr>
            <a:picLocks noChangeAspect="1"/>
          </p:cNvPicPr>
          <p:nvPr/>
        </p:nvPicPr>
        <p:blipFill>
          <a:blip r:embed="rId2"/>
          <a:stretch>
            <a:fillRect/>
          </a:stretch>
        </p:blipFill>
        <p:spPr>
          <a:xfrm>
            <a:off x="840659" y="513315"/>
            <a:ext cx="10486103" cy="5831369"/>
          </a:xfrm>
          <a:prstGeom prst="rect">
            <a:avLst/>
          </a:prstGeom>
        </p:spPr>
      </p:pic>
    </p:spTree>
    <p:extLst>
      <p:ext uri="{BB962C8B-B14F-4D97-AF65-F5344CB8AC3E}">
        <p14:creationId xmlns:p14="http://schemas.microsoft.com/office/powerpoint/2010/main" val="394134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2020-11-05T18:30:26Z</dcterms:modified>
</cp:coreProperties>
</file>