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976" autoAdjust="0"/>
  </p:normalViewPr>
  <p:slideViewPr>
    <p:cSldViewPr snapToGrid="0" showGuides="1">
      <p:cViewPr varScale="1">
        <p:scale>
          <a:sx n="63" d="100"/>
          <a:sy n="63" d="100"/>
        </p:scale>
        <p:origin x="3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D709339-EE9F-4682-AE38-45E87758E350}"/>
    <pc:docChg chg="undo custSel addSld modSld">
      <pc:chgData name="Sarah Gothard" userId="0e53f415fda5f162" providerId="LiveId" clId="{3D709339-EE9F-4682-AE38-45E87758E350}" dt="2022-09-22T14:34:03.932" v="49" actId="26606"/>
      <pc:docMkLst>
        <pc:docMk/>
      </pc:docMkLst>
      <pc:sldChg chg="addSp delSp modSp mod">
        <pc:chgData name="Sarah Gothard" userId="0e53f415fda5f162" providerId="LiveId" clId="{3D709339-EE9F-4682-AE38-45E87758E350}" dt="2022-09-17T18:51:40.279" v="4" actId="27614"/>
        <pc:sldMkLst>
          <pc:docMk/>
          <pc:sldMk cId="617972892" sldId="256"/>
        </pc:sldMkLst>
        <pc:spChg chg="ord">
          <ac:chgData name="Sarah Gothard" userId="0e53f415fda5f162" providerId="LiveId" clId="{3D709339-EE9F-4682-AE38-45E87758E350}" dt="2022-09-17T18:51:34.083" v="2" actId="26606"/>
          <ac:spMkLst>
            <pc:docMk/>
            <pc:sldMk cId="617972892" sldId="256"/>
            <ac:spMk id="4" creationId="{CBAC5164-CB9D-4B8D-A339-71620BE297C0}"/>
          </ac:spMkLst>
        </pc:spChg>
        <pc:spChg chg="del">
          <ac:chgData name="Sarah Gothard" userId="0e53f415fda5f162" providerId="LiveId" clId="{3D709339-EE9F-4682-AE38-45E87758E350}" dt="2022-09-17T18:51:34.083" v="2" actId="26606"/>
          <ac:spMkLst>
            <pc:docMk/>
            <pc:sldMk cId="617972892" sldId="256"/>
            <ac:spMk id="17" creationId="{32BC26D8-82FB-445E-AA49-62A77D7C1EE0}"/>
          </ac:spMkLst>
        </pc:spChg>
        <pc:spChg chg="del">
          <ac:chgData name="Sarah Gothard" userId="0e53f415fda5f162" providerId="LiveId" clId="{3D709339-EE9F-4682-AE38-45E87758E350}" dt="2022-09-17T18:51:34.083" v="2" actId="26606"/>
          <ac:spMkLst>
            <pc:docMk/>
            <pc:sldMk cId="617972892" sldId="256"/>
            <ac:spMk id="19" creationId="{CB44330D-EA18-4254-AA95-EB49948539B8}"/>
          </ac:spMkLst>
        </pc:spChg>
        <pc:spChg chg="add">
          <ac:chgData name="Sarah Gothard" userId="0e53f415fda5f162" providerId="LiveId" clId="{3D709339-EE9F-4682-AE38-45E87758E350}" dt="2022-09-17T18:51:34.083" v="2" actId="26606"/>
          <ac:spMkLst>
            <pc:docMk/>
            <pc:sldMk cId="617972892" sldId="256"/>
            <ac:spMk id="24" creationId="{32BC26D8-82FB-445E-AA49-62A77D7C1EE0}"/>
          </ac:spMkLst>
        </pc:spChg>
        <pc:spChg chg="add">
          <ac:chgData name="Sarah Gothard" userId="0e53f415fda5f162" providerId="LiveId" clId="{3D709339-EE9F-4682-AE38-45E87758E350}" dt="2022-09-17T18:51:34.083" v="2" actId="26606"/>
          <ac:spMkLst>
            <pc:docMk/>
            <pc:sldMk cId="617972892" sldId="256"/>
            <ac:spMk id="26" creationId="{CB44330D-EA18-4254-AA95-EB49948539B8}"/>
          </ac:spMkLst>
        </pc:spChg>
        <pc:picChg chg="del">
          <ac:chgData name="Sarah Gothard" userId="0e53f415fda5f162" providerId="LiveId" clId="{3D709339-EE9F-4682-AE38-45E87758E350}" dt="2022-09-17T18:51:31.221" v="0" actId="478"/>
          <ac:picMkLst>
            <pc:docMk/>
            <pc:sldMk cId="617972892" sldId="256"/>
            <ac:picMk id="6" creationId="{71541822-6ABD-43F0-B86E-EBC4334BEE5E}"/>
          </ac:picMkLst>
        </pc:picChg>
        <pc:picChg chg="add mod">
          <ac:chgData name="Sarah Gothard" userId="0e53f415fda5f162" providerId="LiveId" clId="{3D709339-EE9F-4682-AE38-45E87758E350}" dt="2022-09-17T18:51:40.279" v="4" actId="27614"/>
          <ac:picMkLst>
            <pc:docMk/>
            <pc:sldMk cId="617972892" sldId="256"/>
            <ac:picMk id="9" creationId="{F61BDEC8-FC7B-4538-9522-3A49A09FA8CF}"/>
          </ac:picMkLst>
        </pc:picChg>
      </pc:sldChg>
      <pc:sldChg chg="addSp delSp modSp mod">
        <pc:chgData name="Sarah Gothard" userId="0e53f415fda5f162" providerId="LiveId" clId="{3D709339-EE9F-4682-AE38-45E87758E350}" dt="2022-09-17T18:53:19.791" v="8" actId="26606"/>
        <pc:sldMkLst>
          <pc:docMk/>
          <pc:sldMk cId="1360960854" sldId="257"/>
        </pc:sldMkLst>
        <pc:spChg chg="ord">
          <ac:chgData name="Sarah Gothard" userId="0e53f415fda5f162" providerId="LiveId" clId="{3D709339-EE9F-4682-AE38-45E87758E350}" dt="2022-09-17T18:53:19.791" v="8" actId="26606"/>
          <ac:spMkLst>
            <pc:docMk/>
            <pc:sldMk cId="1360960854" sldId="257"/>
            <ac:spMk id="4" creationId="{E6DA006C-9E51-44A3-8475-0A378CAA74DF}"/>
          </ac:spMkLst>
        </pc:spChg>
        <pc:spChg chg="add del mod">
          <ac:chgData name="Sarah Gothard" userId="0e53f415fda5f162" providerId="LiveId" clId="{3D709339-EE9F-4682-AE38-45E87758E350}" dt="2022-09-17T18:53:19.791" v="8" actId="26606"/>
          <ac:spMkLst>
            <pc:docMk/>
            <pc:sldMk cId="1360960854" sldId="257"/>
            <ac:spMk id="8" creationId="{CBD3A462-918A-4A7F-A94A-45E227D6A5C4}"/>
          </ac:spMkLst>
        </pc:spChg>
        <pc:spChg chg="del">
          <ac:chgData name="Sarah Gothard" userId="0e53f415fda5f162" providerId="LiveId" clId="{3D709339-EE9F-4682-AE38-45E87758E350}" dt="2022-09-17T18:53:19.791" v="8" actId="26606"/>
          <ac:spMkLst>
            <pc:docMk/>
            <pc:sldMk cId="1360960854" sldId="257"/>
            <ac:spMk id="11" creationId="{32BC26D8-82FB-445E-AA49-62A77D7C1EE0}"/>
          </ac:spMkLst>
        </pc:spChg>
        <pc:spChg chg="del">
          <ac:chgData name="Sarah Gothard" userId="0e53f415fda5f162" providerId="LiveId" clId="{3D709339-EE9F-4682-AE38-45E87758E350}" dt="2022-09-17T18:53:19.791" v="8" actId="26606"/>
          <ac:spMkLst>
            <pc:docMk/>
            <pc:sldMk cId="1360960854" sldId="257"/>
            <ac:spMk id="13" creationId="{CB44330D-EA18-4254-AA95-EB49948539B8}"/>
          </ac:spMkLst>
        </pc:spChg>
        <pc:spChg chg="add">
          <ac:chgData name="Sarah Gothard" userId="0e53f415fda5f162" providerId="LiveId" clId="{3D709339-EE9F-4682-AE38-45E87758E350}" dt="2022-09-17T18:53:19.791" v="8" actId="26606"/>
          <ac:spMkLst>
            <pc:docMk/>
            <pc:sldMk cId="1360960854" sldId="257"/>
            <ac:spMk id="19" creationId="{32BC26D8-82FB-445E-AA49-62A77D7C1EE0}"/>
          </ac:spMkLst>
        </pc:spChg>
        <pc:spChg chg="add">
          <ac:chgData name="Sarah Gothard" userId="0e53f415fda5f162" providerId="LiveId" clId="{3D709339-EE9F-4682-AE38-45E87758E350}" dt="2022-09-17T18:53:19.791" v="8" actId="26606"/>
          <ac:spMkLst>
            <pc:docMk/>
            <pc:sldMk cId="1360960854" sldId="257"/>
            <ac:spMk id="21" creationId="{CB44330D-EA18-4254-AA95-EB49948539B8}"/>
          </ac:spMkLst>
        </pc:spChg>
        <pc:picChg chg="del">
          <ac:chgData name="Sarah Gothard" userId="0e53f415fda5f162" providerId="LiveId" clId="{3D709339-EE9F-4682-AE38-45E87758E350}" dt="2022-09-17T18:51:38.295" v="3" actId="478"/>
          <ac:picMkLst>
            <pc:docMk/>
            <pc:sldMk cId="1360960854" sldId="257"/>
            <ac:picMk id="6" creationId="{0B360C6E-6B44-4FBC-B0EF-EF7101AC0AF7}"/>
          </ac:picMkLst>
        </pc:picChg>
        <pc:picChg chg="add del">
          <ac:chgData name="Sarah Gothard" userId="0e53f415fda5f162" providerId="LiveId" clId="{3D709339-EE9F-4682-AE38-45E87758E350}" dt="2022-09-17T18:52:19.532" v="6" actId="22"/>
          <ac:picMkLst>
            <pc:docMk/>
            <pc:sldMk cId="1360960854" sldId="257"/>
            <ac:picMk id="10" creationId="{F76096B5-EC7C-464F-9248-11A6D5D18674}"/>
          </ac:picMkLst>
        </pc:picChg>
        <pc:picChg chg="add mod">
          <ac:chgData name="Sarah Gothard" userId="0e53f415fda5f162" providerId="LiveId" clId="{3D709339-EE9F-4682-AE38-45E87758E350}" dt="2022-09-17T18:53:19.791" v="8" actId="26606"/>
          <ac:picMkLst>
            <pc:docMk/>
            <pc:sldMk cId="1360960854" sldId="257"/>
            <ac:picMk id="14" creationId="{6B49C850-A1E8-448F-968E-BD9A4A60DCAB}"/>
          </ac:picMkLst>
        </pc:picChg>
      </pc:sldChg>
      <pc:sldChg chg="addSp delSp modSp mod">
        <pc:chgData name="Sarah Gothard" userId="0e53f415fda5f162" providerId="LiveId" clId="{3D709339-EE9F-4682-AE38-45E87758E350}" dt="2022-09-17T18:56:02.424" v="14" actId="27614"/>
        <pc:sldMkLst>
          <pc:docMk/>
          <pc:sldMk cId="4269987085" sldId="258"/>
        </pc:sldMkLst>
        <pc:spChg chg="ord">
          <ac:chgData name="Sarah Gothard" userId="0e53f415fda5f162" providerId="LiveId" clId="{3D709339-EE9F-4682-AE38-45E87758E350}" dt="2022-09-17T18:54:45.311" v="11" actId="26606"/>
          <ac:spMkLst>
            <pc:docMk/>
            <pc:sldMk cId="4269987085" sldId="258"/>
            <ac:spMk id="4" creationId="{3E519E8A-D2BA-4027-92EE-6A61344920C3}"/>
          </ac:spMkLst>
        </pc:spChg>
        <pc:spChg chg="add del mod">
          <ac:chgData name="Sarah Gothard" userId="0e53f415fda5f162" providerId="LiveId" clId="{3D709339-EE9F-4682-AE38-45E87758E350}" dt="2022-09-17T18:54:45.311" v="11" actId="26606"/>
          <ac:spMkLst>
            <pc:docMk/>
            <pc:sldMk cId="4269987085" sldId="258"/>
            <ac:spMk id="8" creationId="{2A364712-658F-4F9D-880F-5C3FD8E3B7C0}"/>
          </ac:spMkLst>
        </pc:spChg>
        <pc:spChg chg="del">
          <ac:chgData name="Sarah Gothard" userId="0e53f415fda5f162" providerId="LiveId" clId="{3D709339-EE9F-4682-AE38-45E87758E350}" dt="2022-09-17T18:54:45.311" v="11" actId="26606"/>
          <ac:spMkLst>
            <pc:docMk/>
            <pc:sldMk cId="4269987085" sldId="258"/>
            <ac:spMk id="11" creationId="{32BC26D8-82FB-445E-AA49-62A77D7C1EE0}"/>
          </ac:spMkLst>
        </pc:spChg>
        <pc:spChg chg="del">
          <ac:chgData name="Sarah Gothard" userId="0e53f415fda5f162" providerId="LiveId" clId="{3D709339-EE9F-4682-AE38-45E87758E350}" dt="2022-09-17T18:54:45.311" v="11" actId="26606"/>
          <ac:spMkLst>
            <pc:docMk/>
            <pc:sldMk cId="4269987085" sldId="258"/>
            <ac:spMk id="13" creationId="{CB44330D-EA18-4254-AA95-EB49948539B8}"/>
          </ac:spMkLst>
        </pc:spChg>
        <pc:spChg chg="add">
          <ac:chgData name="Sarah Gothard" userId="0e53f415fda5f162" providerId="LiveId" clId="{3D709339-EE9F-4682-AE38-45E87758E350}" dt="2022-09-17T18:54:45.311" v="11" actId="26606"/>
          <ac:spMkLst>
            <pc:docMk/>
            <pc:sldMk cId="4269987085" sldId="258"/>
            <ac:spMk id="18" creationId="{32BC26D8-82FB-445E-AA49-62A77D7C1EE0}"/>
          </ac:spMkLst>
        </pc:spChg>
        <pc:spChg chg="add">
          <ac:chgData name="Sarah Gothard" userId="0e53f415fda5f162" providerId="LiveId" clId="{3D709339-EE9F-4682-AE38-45E87758E350}" dt="2022-09-17T18:54:45.311" v="11" actId="26606"/>
          <ac:spMkLst>
            <pc:docMk/>
            <pc:sldMk cId="4269987085" sldId="258"/>
            <ac:spMk id="20" creationId="{CB44330D-EA18-4254-AA95-EB49948539B8}"/>
          </ac:spMkLst>
        </pc:spChg>
        <pc:picChg chg="del">
          <ac:chgData name="Sarah Gothard" userId="0e53f415fda5f162" providerId="LiveId" clId="{3D709339-EE9F-4682-AE38-45E87758E350}" dt="2022-09-17T18:53:23.625" v="9" actId="478"/>
          <ac:picMkLst>
            <pc:docMk/>
            <pc:sldMk cId="4269987085" sldId="258"/>
            <ac:picMk id="6" creationId="{E9E1FC54-DA5C-4F7E-857F-F0891ED741BF}"/>
          </ac:picMkLst>
        </pc:picChg>
        <pc:picChg chg="add mod">
          <ac:chgData name="Sarah Gothard" userId="0e53f415fda5f162" providerId="LiveId" clId="{3D709339-EE9F-4682-AE38-45E87758E350}" dt="2022-09-17T18:56:02.424" v="14" actId="27614"/>
          <ac:picMkLst>
            <pc:docMk/>
            <pc:sldMk cId="4269987085" sldId="258"/>
            <ac:picMk id="10" creationId="{5BFFD9B9-A772-488F-B426-D4BC36ED6830}"/>
          </ac:picMkLst>
        </pc:picChg>
      </pc:sldChg>
      <pc:sldChg chg="addSp delSp modSp new mod setBg">
        <pc:chgData name="Sarah Gothard" userId="0e53f415fda5f162" providerId="LiveId" clId="{3D709339-EE9F-4682-AE38-45E87758E350}" dt="2022-09-22T14:34:03.932" v="49" actId="26606"/>
        <pc:sldMkLst>
          <pc:docMk/>
          <pc:sldMk cId="2216667068" sldId="259"/>
        </pc:sldMkLst>
        <pc:spChg chg="del">
          <ac:chgData name="Sarah Gothard" userId="0e53f415fda5f162" providerId="LiveId" clId="{3D709339-EE9F-4682-AE38-45E87758E350}" dt="2022-09-17T18:56:04.994" v="16" actId="26606"/>
          <ac:spMkLst>
            <pc:docMk/>
            <pc:sldMk cId="2216667068" sldId="259"/>
            <ac:spMk id="2" creationId="{CA8017ED-20A5-4C86-9E48-AA8E156AD2E0}"/>
          </ac:spMkLst>
        </pc:spChg>
        <pc:spChg chg="del">
          <ac:chgData name="Sarah Gothard" userId="0e53f415fda5f162" providerId="LiveId" clId="{3D709339-EE9F-4682-AE38-45E87758E350}" dt="2022-09-17T18:56:04.994" v="16" actId="26606"/>
          <ac:spMkLst>
            <pc:docMk/>
            <pc:sldMk cId="2216667068" sldId="259"/>
            <ac:spMk id="3" creationId="{5AEDC6B2-2E35-4C49-B142-49DE1F93A53C}"/>
          </ac:spMkLst>
        </pc:spChg>
        <pc:spChg chg="add del mod">
          <ac:chgData name="Sarah Gothard" userId="0e53f415fda5f162" providerId="LiveId" clId="{3D709339-EE9F-4682-AE38-45E87758E350}" dt="2022-09-22T14:30:32.053" v="41" actId="21"/>
          <ac:spMkLst>
            <pc:docMk/>
            <pc:sldMk cId="2216667068" sldId="259"/>
            <ac:spMk id="3" creationId="{B07E757A-A71E-4647-89BE-C2307BFADA0B}"/>
          </ac:spMkLst>
        </pc:spChg>
        <pc:spChg chg="mod ord">
          <ac:chgData name="Sarah Gothard" userId="0e53f415fda5f162" providerId="LiveId" clId="{3D709339-EE9F-4682-AE38-45E87758E350}" dt="2022-09-22T14:34:03.932" v="49" actId="26606"/>
          <ac:spMkLst>
            <pc:docMk/>
            <pc:sldMk cId="2216667068" sldId="259"/>
            <ac:spMk id="4" creationId="{767DF2C2-CFD4-4282-8E63-15F64709A2F9}"/>
          </ac:spMkLst>
        </pc:spChg>
        <pc:spChg chg="add del mod">
          <ac:chgData name="Sarah Gothard" userId="0e53f415fda5f162" providerId="LiveId" clId="{3D709339-EE9F-4682-AE38-45E87758E350}" dt="2022-09-22T14:31:50.193" v="44" actId="478"/>
          <ac:spMkLst>
            <pc:docMk/>
            <pc:sldMk cId="2216667068" sldId="259"/>
            <ac:spMk id="7" creationId="{35591118-D646-4DA6-94CD-1A1C05BBF9A8}"/>
          </ac:spMkLst>
        </pc:spChg>
        <pc:spChg chg="add del">
          <ac:chgData name="Sarah Gothard" userId="0e53f415fda5f162" providerId="LiveId" clId="{3D709339-EE9F-4682-AE38-45E87758E350}" dt="2022-09-22T14:31:56.984" v="46" actId="26606"/>
          <ac:spMkLst>
            <pc:docMk/>
            <pc:sldMk cId="2216667068" sldId="259"/>
            <ac:spMk id="11" creationId="{32BC26D8-82FB-445E-AA49-62A77D7C1EE0}"/>
          </ac:spMkLst>
        </pc:spChg>
        <pc:spChg chg="add del">
          <ac:chgData name="Sarah Gothard" userId="0e53f415fda5f162" providerId="LiveId" clId="{3D709339-EE9F-4682-AE38-45E87758E350}" dt="2022-09-22T14:31:56.984" v="46" actId="26606"/>
          <ac:spMkLst>
            <pc:docMk/>
            <pc:sldMk cId="2216667068" sldId="259"/>
            <ac:spMk id="13" creationId="{CB44330D-EA18-4254-AA95-EB49948539B8}"/>
          </ac:spMkLst>
        </pc:spChg>
        <pc:spChg chg="add del">
          <ac:chgData name="Sarah Gothard" userId="0e53f415fda5f162" providerId="LiveId" clId="{3D709339-EE9F-4682-AE38-45E87758E350}" dt="2022-09-22T14:34:03.932" v="49" actId="26606"/>
          <ac:spMkLst>
            <pc:docMk/>
            <pc:sldMk cId="2216667068" sldId="259"/>
            <ac:spMk id="18" creationId="{32BC26D8-82FB-445E-AA49-62A77D7C1EE0}"/>
          </ac:spMkLst>
        </pc:spChg>
        <pc:spChg chg="add del">
          <ac:chgData name="Sarah Gothard" userId="0e53f415fda5f162" providerId="LiveId" clId="{3D709339-EE9F-4682-AE38-45E87758E350}" dt="2022-09-22T14:34:03.932" v="49" actId="26606"/>
          <ac:spMkLst>
            <pc:docMk/>
            <pc:sldMk cId="2216667068" sldId="259"/>
            <ac:spMk id="20" creationId="{CB44330D-EA18-4254-AA95-EB49948539B8}"/>
          </ac:spMkLst>
        </pc:spChg>
        <pc:spChg chg="add">
          <ac:chgData name="Sarah Gothard" userId="0e53f415fda5f162" providerId="LiveId" clId="{3D709339-EE9F-4682-AE38-45E87758E350}" dt="2022-09-22T14:34:03.932" v="49" actId="26606"/>
          <ac:spMkLst>
            <pc:docMk/>
            <pc:sldMk cId="2216667068" sldId="259"/>
            <ac:spMk id="25" creationId="{32BC26D8-82FB-445E-AA49-62A77D7C1EE0}"/>
          </ac:spMkLst>
        </pc:spChg>
        <pc:spChg chg="add">
          <ac:chgData name="Sarah Gothard" userId="0e53f415fda5f162" providerId="LiveId" clId="{3D709339-EE9F-4682-AE38-45E87758E350}" dt="2022-09-22T14:34:03.932" v="49" actId="26606"/>
          <ac:spMkLst>
            <pc:docMk/>
            <pc:sldMk cId="2216667068" sldId="259"/>
            <ac:spMk id="27" creationId="{CB44330D-EA18-4254-AA95-EB49948539B8}"/>
          </ac:spMkLst>
        </pc:spChg>
        <pc:picChg chg="add del mod">
          <ac:chgData name="Sarah Gothard" userId="0e53f415fda5f162" providerId="LiveId" clId="{3D709339-EE9F-4682-AE38-45E87758E350}" dt="2022-09-22T14:30:35.194" v="43" actId="21"/>
          <ac:picMkLst>
            <pc:docMk/>
            <pc:sldMk cId="2216667068" sldId="259"/>
            <ac:picMk id="6" creationId="{703D2B03-1B0F-480C-847F-32D5BB6A02CC}"/>
          </ac:picMkLst>
        </pc:picChg>
        <pc:picChg chg="add del mod">
          <ac:chgData name="Sarah Gothard" userId="0e53f415fda5f162" providerId="LiveId" clId="{3D709339-EE9F-4682-AE38-45E87758E350}" dt="2022-09-22T14:34:00.825" v="47" actId="478"/>
          <ac:picMkLst>
            <pc:docMk/>
            <pc:sldMk cId="2216667068" sldId="259"/>
            <ac:picMk id="9" creationId="{16667DA7-03FC-4F0C-843F-B3E775606D42}"/>
          </ac:picMkLst>
        </pc:picChg>
        <pc:picChg chg="add mod">
          <ac:chgData name="Sarah Gothard" userId="0e53f415fda5f162" providerId="LiveId" clId="{3D709339-EE9F-4682-AE38-45E87758E350}" dt="2022-09-22T14:34:03.932" v="49" actId="26606"/>
          <ac:picMkLst>
            <pc:docMk/>
            <pc:sldMk cId="2216667068" sldId="259"/>
            <ac:picMk id="12" creationId="{2A28670F-D77C-472F-AAB0-C79950F4CD8D}"/>
          </ac:picMkLst>
        </pc:picChg>
      </pc:sldChg>
      <pc:sldChg chg="addSp delSp modSp new mod setBg">
        <pc:chgData name="Sarah Gothard" userId="0e53f415fda5f162" providerId="LiveId" clId="{3D709339-EE9F-4682-AE38-45E87758E350}" dt="2022-09-17T18:58:40.486" v="24" actId="22"/>
        <pc:sldMkLst>
          <pc:docMk/>
          <pc:sldMk cId="2605418039" sldId="260"/>
        </pc:sldMkLst>
        <pc:spChg chg="del">
          <ac:chgData name="Sarah Gothard" userId="0e53f415fda5f162" providerId="LiveId" clId="{3D709339-EE9F-4682-AE38-45E87758E350}" dt="2022-09-17T18:57:16.199" v="19" actId="26606"/>
          <ac:spMkLst>
            <pc:docMk/>
            <pc:sldMk cId="2605418039" sldId="260"/>
            <ac:spMk id="2" creationId="{28D2FB20-3C0B-4E4B-BEE4-A2F5C239D12B}"/>
          </ac:spMkLst>
        </pc:spChg>
        <pc:spChg chg="del">
          <ac:chgData name="Sarah Gothard" userId="0e53f415fda5f162" providerId="LiveId" clId="{3D709339-EE9F-4682-AE38-45E87758E350}" dt="2022-09-17T18:57:16.199" v="19" actId="26606"/>
          <ac:spMkLst>
            <pc:docMk/>
            <pc:sldMk cId="2605418039" sldId="260"/>
            <ac:spMk id="3" creationId="{1626B417-156E-4ED2-B5D4-763EA8984846}"/>
          </ac:spMkLst>
        </pc:spChg>
        <pc:spChg chg="mod ord">
          <ac:chgData name="Sarah Gothard" userId="0e53f415fda5f162" providerId="LiveId" clId="{3D709339-EE9F-4682-AE38-45E87758E350}" dt="2022-09-17T18:57:16.199" v="19" actId="26606"/>
          <ac:spMkLst>
            <pc:docMk/>
            <pc:sldMk cId="2605418039" sldId="260"/>
            <ac:spMk id="4" creationId="{87490906-63F7-4F13-BAAB-FB41B915974A}"/>
          </ac:spMkLst>
        </pc:spChg>
        <pc:spChg chg="add">
          <ac:chgData name="Sarah Gothard" userId="0e53f415fda5f162" providerId="LiveId" clId="{3D709339-EE9F-4682-AE38-45E87758E350}" dt="2022-09-17T18:57:16.199" v="19" actId="26606"/>
          <ac:spMkLst>
            <pc:docMk/>
            <pc:sldMk cId="2605418039" sldId="260"/>
            <ac:spMk id="11" creationId="{32BC26D8-82FB-445E-AA49-62A77D7C1EE0}"/>
          </ac:spMkLst>
        </pc:spChg>
        <pc:spChg chg="add">
          <ac:chgData name="Sarah Gothard" userId="0e53f415fda5f162" providerId="LiveId" clId="{3D709339-EE9F-4682-AE38-45E87758E350}" dt="2022-09-17T18:57:16.199" v="19" actId="26606"/>
          <ac:spMkLst>
            <pc:docMk/>
            <pc:sldMk cId="2605418039" sldId="260"/>
            <ac:spMk id="13" creationId="{CB44330D-EA18-4254-AA95-EB49948539B8}"/>
          </ac:spMkLst>
        </pc:spChg>
        <pc:picChg chg="add mod">
          <ac:chgData name="Sarah Gothard" userId="0e53f415fda5f162" providerId="LiveId" clId="{3D709339-EE9F-4682-AE38-45E87758E350}" dt="2022-09-17T18:58:40.486" v="24" actId="22"/>
          <ac:picMkLst>
            <pc:docMk/>
            <pc:sldMk cId="2605418039" sldId="260"/>
            <ac:picMk id="6" creationId="{5A96479D-A859-4F26-B0AA-5F4156DC94DF}"/>
          </ac:picMkLst>
        </pc:picChg>
      </pc:sldChg>
      <pc:sldChg chg="addSp delSp modSp new mod setBg">
        <pc:chgData name="Sarah Gothard" userId="0e53f415fda5f162" providerId="LiveId" clId="{3D709339-EE9F-4682-AE38-45E87758E350}" dt="2022-09-17T18:59:19.654" v="26" actId="26606"/>
        <pc:sldMkLst>
          <pc:docMk/>
          <pc:sldMk cId="1881322095" sldId="261"/>
        </pc:sldMkLst>
        <pc:spChg chg="del">
          <ac:chgData name="Sarah Gothard" userId="0e53f415fda5f162" providerId="LiveId" clId="{3D709339-EE9F-4682-AE38-45E87758E350}" dt="2022-09-17T18:59:19.654" v="26" actId="26606"/>
          <ac:spMkLst>
            <pc:docMk/>
            <pc:sldMk cId="1881322095" sldId="261"/>
            <ac:spMk id="2" creationId="{C117476B-B011-4A2B-AE49-5E9BE54BE099}"/>
          </ac:spMkLst>
        </pc:spChg>
        <pc:spChg chg="del">
          <ac:chgData name="Sarah Gothard" userId="0e53f415fda5f162" providerId="LiveId" clId="{3D709339-EE9F-4682-AE38-45E87758E350}" dt="2022-09-17T18:59:19.654" v="26" actId="26606"/>
          <ac:spMkLst>
            <pc:docMk/>
            <pc:sldMk cId="1881322095" sldId="261"/>
            <ac:spMk id="3" creationId="{8469F685-7BDB-45B4-9B24-984AC300C186}"/>
          </ac:spMkLst>
        </pc:spChg>
        <pc:spChg chg="mod ord">
          <ac:chgData name="Sarah Gothard" userId="0e53f415fda5f162" providerId="LiveId" clId="{3D709339-EE9F-4682-AE38-45E87758E350}" dt="2022-09-17T18:59:19.654" v="26" actId="26606"/>
          <ac:spMkLst>
            <pc:docMk/>
            <pc:sldMk cId="1881322095" sldId="261"/>
            <ac:spMk id="4" creationId="{1D86BE6F-84F7-43EF-ACCA-BB8C28BA5E5E}"/>
          </ac:spMkLst>
        </pc:spChg>
        <pc:spChg chg="add">
          <ac:chgData name="Sarah Gothard" userId="0e53f415fda5f162" providerId="LiveId" clId="{3D709339-EE9F-4682-AE38-45E87758E350}" dt="2022-09-17T18:59:19.654" v="26" actId="26606"/>
          <ac:spMkLst>
            <pc:docMk/>
            <pc:sldMk cId="1881322095" sldId="261"/>
            <ac:spMk id="13" creationId="{32BC26D8-82FB-445E-AA49-62A77D7C1EE0}"/>
          </ac:spMkLst>
        </pc:spChg>
        <pc:spChg chg="add">
          <ac:chgData name="Sarah Gothard" userId="0e53f415fda5f162" providerId="LiveId" clId="{3D709339-EE9F-4682-AE38-45E87758E350}" dt="2022-09-17T18:59:19.654" v="26" actId="26606"/>
          <ac:spMkLst>
            <pc:docMk/>
            <pc:sldMk cId="1881322095" sldId="261"/>
            <ac:spMk id="15" creationId="{CB44330D-EA18-4254-AA95-EB49948539B8}"/>
          </ac:spMkLst>
        </pc:spChg>
        <pc:picChg chg="add del mod">
          <ac:chgData name="Sarah Gothard" userId="0e53f415fda5f162" providerId="LiveId" clId="{3D709339-EE9F-4682-AE38-45E87758E350}" dt="2022-09-17T18:58:40.486" v="24" actId="22"/>
          <ac:picMkLst>
            <pc:docMk/>
            <pc:sldMk cId="1881322095" sldId="261"/>
            <ac:picMk id="6" creationId="{5F6D6086-8AC2-407D-A2F3-82AA05DC528F}"/>
          </ac:picMkLst>
        </pc:picChg>
        <pc:picChg chg="add mod">
          <ac:chgData name="Sarah Gothard" userId="0e53f415fda5f162" providerId="LiveId" clId="{3D709339-EE9F-4682-AE38-45E87758E350}" dt="2022-09-17T18:59:19.654" v="26" actId="26606"/>
          <ac:picMkLst>
            <pc:docMk/>
            <pc:sldMk cId="1881322095" sldId="261"/>
            <ac:picMk id="8" creationId="{16F64713-F899-42E1-93D2-5E6BE4E1BA2C}"/>
          </ac:picMkLst>
        </pc:picChg>
      </pc:sldChg>
      <pc:sldChg chg="addSp delSp modSp new mod setBg">
        <pc:chgData name="Sarah Gothard" userId="0e53f415fda5f162" providerId="LiveId" clId="{3D709339-EE9F-4682-AE38-45E87758E350}" dt="2022-09-17T19:00:53.964" v="30" actId="27614"/>
        <pc:sldMkLst>
          <pc:docMk/>
          <pc:sldMk cId="1810291542" sldId="262"/>
        </pc:sldMkLst>
        <pc:spChg chg="del">
          <ac:chgData name="Sarah Gothard" userId="0e53f415fda5f162" providerId="LiveId" clId="{3D709339-EE9F-4682-AE38-45E87758E350}" dt="2022-09-17T19:00:33.358" v="29" actId="26606"/>
          <ac:spMkLst>
            <pc:docMk/>
            <pc:sldMk cId="1810291542" sldId="262"/>
            <ac:spMk id="2" creationId="{2BB4A931-CEFA-4DE9-BDAE-0D0C07F1ACC7}"/>
          </ac:spMkLst>
        </pc:spChg>
        <pc:spChg chg="del">
          <ac:chgData name="Sarah Gothard" userId="0e53f415fda5f162" providerId="LiveId" clId="{3D709339-EE9F-4682-AE38-45E87758E350}" dt="2022-09-17T19:00:33.358" v="29" actId="26606"/>
          <ac:spMkLst>
            <pc:docMk/>
            <pc:sldMk cId="1810291542" sldId="262"/>
            <ac:spMk id="3" creationId="{B5231B8F-CF35-43BF-B06A-007175A99EBC}"/>
          </ac:spMkLst>
        </pc:spChg>
        <pc:spChg chg="mod ord">
          <ac:chgData name="Sarah Gothard" userId="0e53f415fda5f162" providerId="LiveId" clId="{3D709339-EE9F-4682-AE38-45E87758E350}" dt="2022-09-17T19:00:33.358" v="29" actId="26606"/>
          <ac:spMkLst>
            <pc:docMk/>
            <pc:sldMk cId="1810291542" sldId="262"/>
            <ac:spMk id="4" creationId="{60700E34-D671-4F65-86CF-8C91C47CC3AC}"/>
          </ac:spMkLst>
        </pc:spChg>
        <pc:spChg chg="add">
          <ac:chgData name="Sarah Gothard" userId="0e53f415fda5f162" providerId="LiveId" clId="{3D709339-EE9F-4682-AE38-45E87758E350}" dt="2022-09-17T19:00:33.358" v="29" actId="26606"/>
          <ac:spMkLst>
            <pc:docMk/>
            <pc:sldMk cId="1810291542" sldId="262"/>
            <ac:spMk id="11" creationId="{32BC26D8-82FB-445E-AA49-62A77D7C1EE0}"/>
          </ac:spMkLst>
        </pc:spChg>
        <pc:spChg chg="add">
          <ac:chgData name="Sarah Gothard" userId="0e53f415fda5f162" providerId="LiveId" clId="{3D709339-EE9F-4682-AE38-45E87758E350}" dt="2022-09-17T19:00:33.358" v="29" actId="26606"/>
          <ac:spMkLst>
            <pc:docMk/>
            <pc:sldMk cId="1810291542" sldId="262"/>
            <ac:spMk id="13" creationId="{CB44330D-EA18-4254-AA95-EB49948539B8}"/>
          </ac:spMkLst>
        </pc:spChg>
        <pc:picChg chg="add mod">
          <ac:chgData name="Sarah Gothard" userId="0e53f415fda5f162" providerId="LiveId" clId="{3D709339-EE9F-4682-AE38-45E87758E350}" dt="2022-09-17T19:00:53.964" v="30" actId="27614"/>
          <ac:picMkLst>
            <pc:docMk/>
            <pc:sldMk cId="1810291542" sldId="262"/>
            <ac:picMk id="6" creationId="{F0A5DC20-5884-45D4-A5A0-1B98F2577339}"/>
          </ac:picMkLst>
        </pc:picChg>
      </pc:sldChg>
      <pc:sldChg chg="addSp delSp modSp new mod setBg">
        <pc:chgData name="Sarah Gothard" userId="0e53f415fda5f162" providerId="LiveId" clId="{3D709339-EE9F-4682-AE38-45E87758E350}" dt="2022-09-17T19:03:18.914" v="37" actId="27614"/>
        <pc:sldMkLst>
          <pc:docMk/>
          <pc:sldMk cId="4099227242" sldId="263"/>
        </pc:sldMkLst>
        <pc:spChg chg="del">
          <ac:chgData name="Sarah Gothard" userId="0e53f415fda5f162" providerId="LiveId" clId="{3D709339-EE9F-4682-AE38-45E87758E350}" dt="2022-09-17T19:02:26.756" v="33" actId="26606"/>
          <ac:spMkLst>
            <pc:docMk/>
            <pc:sldMk cId="4099227242" sldId="263"/>
            <ac:spMk id="2" creationId="{B9118445-7D18-46D3-A24E-C30EF38EE625}"/>
          </ac:spMkLst>
        </pc:spChg>
        <pc:spChg chg="del">
          <ac:chgData name="Sarah Gothard" userId="0e53f415fda5f162" providerId="LiveId" clId="{3D709339-EE9F-4682-AE38-45E87758E350}" dt="2022-09-17T19:02:26.756" v="33" actId="26606"/>
          <ac:spMkLst>
            <pc:docMk/>
            <pc:sldMk cId="4099227242" sldId="263"/>
            <ac:spMk id="3" creationId="{2607CBB4-645A-49BC-A2B9-B6EBF52623C4}"/>
          </ac:spMkLst>
        </pc:spChg>
        <pc:spChg chg="mod ord">
          <ac:chgData name="Sarah Gothard" userId="0e53f415fda5f162" providerId="LiveId" clId="{3D709339-EE9F-4682-AE38-45E87758E350}" dt="2022-09-17T19:02:26.756" v="33" actId="26606"/>
          <ac:spMkLst>
            <pc:docMk/>
            <pc:sldMk cId="4099227242" sldId="263"/>
            <ac:spMk id="4" creationId="{2F81A026-B8DD-4068-B314-55726EEB73BF}"/>
          </ac:spMkLst>
        </pc:spChg>
        <pc:spChg chg="add">
          <ac:chgData name="Sarah Gothard" userId="0e53f415fda5f162" providerId="LiveId" clId="{3D709339-EE9F-4682-AE38-45E87758E350}" dt="2022-09-17T19:02:26.756" v="33" actId="26606"/>
          <ac:spMkLst>
            <pc:docMk/>
            <pc:sldMk cId="4099227242" sldId="263"/>
            <ac:spMk id="11" creationId="{32BC26D8-82FB-445E-AA49-62A77D7C1EE0}"/>
          </ac:spMkLst>
        </pc:spChg>
        <pc:spChg chg="add">
          <ac:chgData name="Sarah Gothard" userId="0e53f415fda5f162" providerId="LiveId" clId="{3D709339-EE9F-4682-AE38-45E87758E350}" dt="2022-09-17T19:02:26.756" v="33" actId="26606"/>
          <ac:spMkLst>
            <pc:docMk/>
            <pc:sldMk cId="4099227242" sldId="263"/>
            <ac:spMk id="13" creationId="{CB44330D-EA18-4254-AA95-EB49948539B8}"/>
          </ac:spMkLst>
        </pc:spChg>
        <pc:picChg chg="add mod">
          <ac:chgData name="Sarah Gothard" userId="0e53f415fda5f162" providerId="LiveId" clId="{3D709339-EE9F-4682-AE38-45E87758E350}" dt="2022-09-17T19:03:18.914" v="37" actId="27614"/>
          <ac:picMkLst>
            <pc:docMk/>
            <pc:sldMk cId="4099227242" sldId="263"/>
            <ac:picMk id="6" creationId="{EA2F3860-DB2E-405E-B5BD-85F31C471F1D}"/>
          </ac:picMkLst>
        </pc:picChg>
      </pc:sldChg>
      <pc:sldChg chg="addSp delSp modSp new mod setBg">
        <pc:chgData name="Sarah Gothard" userId="0e53f415fda5f162" providerId="LiveId" clId="{3D709339-EE9F-4682-AE38-45E87758E350}" dt="2022-09-17T19:03:31.273" v="39" actId="26606"/>
        <pc:sldMkLst>
          <pc:docMk/>
          <pc:sldMk cId="1288982913" sldId="264"/>
        </pc:sldMkLst>
        <pc:spChg chg="del">
          <ac:chgData name="Sarah Gothard" userId="0e53f415fda5f162" providerId="LiveId" clId="{3D709339-EE9F-4682-AE38-45E87758E350}" dt="2022-09-17T19:03:31.273" v="39" actId="26606"/>
          <ac:spMkLst>
            <pc:docMk/>
            <pc:sldMk cId="1288982913" sldId="264"/>
            <ac:spMk id="2" creationId="{FBDCC0BC-4C86-46F2-A6F6-C7E12B695BE6}"/>
          </ac:spMkLst>
        </pc:spChg>
        <pc:spChg chg="del">
          <ac:chgData name="Sarah Gothard" userId="0e53f415fda5f162" providerId="LiveId" clId="{3D709339-EE9F-4682-AE38-45E87758E350}" dt="2022-09-17T19:03:31.273" v="39" actId="26606"/>
          <ac:spMkLst>
            <pc:docMk/>
            <pc:sldMk cId="1288982913" sldId="264"/>
            <ac:spMk id="3" creationId="{9A5A69DE-D5E5-4A87-B85C-99324F8DE752}"/>
          </ac:spMkLst>
        </pc:spChg>
        <pc:spChg chg="mod ord">
          <ac:chgData name="Sarah Gothard" userId="0e53f415fda5f162" providerId="LiveId" clId="{3D709339-EE9F-4682-AE38-45E87758E350}" dt="2022-09-17T19:03:31.273" v="39" actId="26606"/>
          <ac:spMkLst>
            <pc:docMk/>
            <pc:sldMk cId="1288982913" sldId="264"/>
            <ac:spMk id="4" creationId="{CDFFBD5C-7565-4C2D-B2FC-F4AABE00DB7C}"/>
          </ac:spMkLst>
        </pc:spChg>
        <pc:spChg chg="add">
          <ac:chgData name="Sarah Gothard" userId="0e53f415fda5f162" providerId="LiveId" clId="{3D709339-EE9F-4682-AE38-45E87758E350}" dt="2022-09-17T19:03:31.273" v="39" actId="26606"/>
          <ac:spMkLst>
            <pc:docMk/>
            <pc:sldMk cId="1288982913" sldId="264"/>
            <ac:spMk id="13" creationId="{32BC26D8-82FB-445E-AA49-62A77D7C1EE0}"/>
          </ac:spMkLst>
        </pc:spChg>
        <pc:spChg chg="add">
          <ac:chgData name="Sarah Gothard" userId="0e53f415fda5f162" providerId="LiveId" clId="{3D709339-EE9F-4682-AE38-45E87758E350}" dt="2022-09-17T19:03:31.273" v="39" actId="26606"/>
          <ac:spMkLst>
            <pc:docMk/>
            <pc:sldMk cId="1288982913" sldId="264"/>
            <ac:spMk id="15" creationId="{CB44330D-EA18-4254-AA95-EB49948539B8}"/>
          </ac:spMkLst>
        </pc:spChg>
        <pc:picChg chg="add del">
          <ac:chgData name="Sarah Gothard" userId="0e53f415fda5f162" providerId="LiveId" clId="{3D709339-EE9F-4682-AE38-45E87758E350}" dt="2022-09-17T19:03:18.810" v="36" actId="22"/>
          <ac:picMkLst>
            <pc:docMk/>
            <pc:sldMk cId="1288982913" sldId="264"/>
            <ac:picMk id="6" creationId="{977AFA18-C5E2-4EC3-AEFA-1B214AD4A271}"/>
          </ac:picMkLst>
        </pc:picChg>
        <pc:picChg chg="add mod">
          <ac:chgData name="Sarah Gothard" userId="0e53f415fda5f162" providerId="LiveId" clId="{3D709339-EE9F-4682-AE38-45E87758E350}" dt="2022-09-17T19:03:31.273" v="39" actId="26606"/>
          <ac:picMkLst>
            <pc:docMk/>
            <pc:sldMk cId="1288982913" sldId="264"/>
            <ac:picMk id="8" creationId="{7D3B6279-8F0F-4CDC-BEE3-8F4ABB47204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1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8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3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3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9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3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1BDEC8-FC7B-4538-9522-3A49A09FA8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C5164-CB9D-4B8D-A339-71620BE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7972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6B49C850-A1E8-448F-968E-BD9A4A60DC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DA006C-9E51-44A3-8475-0A378CAA7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096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5BFFD9B9-A772-488F-B426-D4BC36ED68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519E8A-D2BA-4027-92EE-6A613449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69987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A28670F-D77C-472F-AAB0-C79950F4C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7DF2C2-CFD4-4282-8E63-15F64709A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6667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A96479D-A859-4F26-B0AA-5F4156DC94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90906-63F7-4F13-BAAB-FB41B9159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05418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6F64713-F899-42E1-93D2-5E6BE4E1B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86BE6F-84F7-43EF-ACCA-BB8C28BA5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81322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0A5DC20-5884-45D4-A5A0-1B98F25773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00E34-D671-4F65-86CF-8C91C47CC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10291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A2F3860-DB2E-405E-B5BD-85F31C471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81A026-B8DD-4068-B314-55726EEB7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99227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D3B6279-8F0F-4CDC-BEE3-8F4ABB4720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FFBD5C-7565-4C2D-B2FC-F4AABE00D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88982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</cp:revision>
  <dcterms:created xsi:type="dcterms:W3CDTF">2019-11-06T13:38:19Z</dcterms:created>
  <dcterms:modified xsi:type="dcterms:W3CDTF">2022-09-22T14:34:09Z</dcterms:modified>
</cp:coreProperties>
</file>