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4" r:id="rId3"/>
    <p:sldId id="276" r:id="rId4"/>
    <p:sldId id="277" r:id="rId5"/>
    <p:sldId id="278" r:id="rId6"/>
    <p:sldId id="279" r:id="rId7"/>
    <p:sldId id="281" r:id="rId8"/>
    <p:sldId id="286" r:id="rId9"/>
    <p:sldId id="290" r:id="rId10"/>
    <p:sldId id="282" r:id="rId11"/>
    <p:sldId id="283" r:id="rId12"/>
    <p:sldId id="288" r:id="rId13"/>
    <p:sldId id="29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BA6BEA-972B-4D24-A042-1C2DB7FCFC4B}" v="12" dt="2021-07-15T15:39:50.696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68" d="100"/>
          <a:sy n="68" d="100"/>
        </p:scale>
        <p:origin x="648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7BA6BEA-972B-4D24-A042-1C2DB7FCFC4B}"/>
    <pc:docChg chg="undo custSel addSld delSld modSld sldOrd">
      <pc:chgData name="Sarah Gothard" userId="0e53f415fda5f162" providerId="LiveId" clId="{97BA6BEA-972B-4D24-A042-1C2DB7FCFC4B}" dt="2021-07-15T15:42:18.486" v="62" actId="26606"/>
      <pc:docMkLst>
        <pc:docMk/>
      </pc:docMkLst>
      <pc:sldChg chg="addSp delSp modSp mod">
        <pc:chgData name="Sarah Gothard" userId="0e53f415fda5f162" providerId="LiveId" clId="{97BA6BEA-972B-4D24-A042-1C2DB7FCFC4B}" dt="2021-07-15T15:37:27.158" v="7" actId="26606"/>
        <pc:sldMkLst>
          <pc:docMk/>
          <pc:sldMk cId="2211167003" sldId="257"/>
        </pc:sldMkLst>
        <pc:spChg chg="ord">
          <ac:chgData name="Sarah Gothard" userId="0e53f415fda5f162" providerId="LiveId" clId="{97BA6BEA-972B-4D24-A042-1C2DB7FCFC4B}" dt="2021-07-15T15:37:27.158" v="7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97BA6BEA-972B-4D24-A042-1C2DB7FCFC4B}" dt="2021-07-15T15:37:27.158" v="7" actId="26606"/>
          <ac:spMkLst>
            <pc:docMk/>
            <pc:sldMk cId="2211167003" sldId="257"/>
            <ac:spMk id="71" creationId="{32BC26D8-82FB-445E-AA49-62A77D7C1EE0}"/>
          </ac:spMkLst>
        </pc:spChg>
        <pc:spChg chg="add">
          <ac:chgData name="Sarah Gothard" userId="0e53f415fda5f162" providerId="LiveId" clId="{97BA6BEA-972B-4D24-A042-1C2DB7FCFC4B}" dt="2021-07-15T15:37:27.158" v="7" actId="26606"/>
          <ac:spMkLst>
            <pc:docMk/>
            <pc:sldMk cId="2211167003" sldId="257"/>
            <ac:spMk id="73" creationId="{CB44330D-EA18-4254-AA95-EB49948539B8}"/>
          </ac:spMkLst>
        </pc:spChg>
        <pc:spChg chg="del">
          <ac:chgData name="Sarah Gothard" userId="0e53f415fda5f162" providerId="LiveId" clId="{97BA6BEA-972B-4D24-A042-1C2DB7FCFC4B}" dt="2021-07-15T15:37:27.158" v="7" actId="26606"/>
          <ac:spMkLst>
            <pc:docMk/>
            <pc:sldMk cId="2211167003" sldId="257"/>
            <ac:spMk id="128" creationId="{32BC26D8-82FB-445E-AA49-62A77D7C1EE0}"/>
          </ac:spMkLst>
        </pc:spChg>
        <pc:spChg chg="del">
          <ac:chgData name="Sarah Gothard" userId="0e53f415fda5f162" providerId="LiveId" clId="{97BA6BEA-972B-4D24-A042-1C2DB7FCFC4B}" dt="2021-07-15T15:37:27.158" v="7" actId="26606"/>
          <ac:spMkLst>
            <pc:docMk/>
            <pc:sldMk cId="2211167003" sldId="257"/>
            <ac:spMk id="130" creationId="{CB44330D-EA18-4254-AA95-EB49948539B8}"/>
          </ac:spMkLst>
        </pc:spChg>
        <pc:picChg chg="del">
          <ac:chgData name="Sarah Gothard" userId="0e53f415fda5f162" providerId="LiveId" clId="{97BA6BEA-972B-4D24-A042-1C2DB7FCFC4B}" dt="2021-07-15T15:32:15.095" v="0" actId="478"/>
          <ac:picMkLst>
            <pc:docMk/>
            <pc:sldMk cId="2211167003" sldId="257"/>
            <ac:picMk id="3" creationId="{D2EABAB6-F7D8-42BC-834D-1247EEE543A8}"/>
          </ac:picMkLst>
        </pc:picChg>
        <pc:picChg chg="add del">
          <ac:chgData name="Sarah Gothard" userId="0e53f415fda5f162" providerId="LiveId" clId="{97BA6BEA-972B-4D24-A042-1C2DB7FCFC4B}" dt="2021-07-15T15:33:14.456" v="5" actId="478"/>
          <ac:picMkLst>
            <pc:docMk/>
            <pc:sldMk cId="2211167003" sldId="257"/>
            <ac:picMk id="4" creationId="{BB9AA2A4-A356-424F-B514-3E8DB86FC837}"/>
          </ac:picMkLst>
        </pc:picChg>
        <pc:picChg chg="add mod">
          <ac:chgData name="Sarah Gothard" userId="0e53f415fda5f162" providerId="LiveId" clId="{97BA6BEA-972B-4D24-A042-1C2DB7FCFC4B}" dt="2021-07-15T15:37:27.158" v="7" actId="26606"/>
          <ac:picMkLst>
            <pc:docMk/>
            <pc:sldMk cId="2211167003" sldId="257"/>
            <ac:picMk id="7" creationId="{3D736D71-2C45-4D56-BAF7-642A78B43E87}"/>
          </ac:picMkLst>
        </pc:picChg>
      </pc:sldChg>
      <pc:sldChg chg="addSp delSp modSp mod">
        <pc:chgData name="Sarah Gothard" userId="0e53f415fda5f162" providerId="LiveId" clId="{97BA6BEA-972B-4D24-A042-1C2DB7FCFC4B}" dt="2021-07-15T15:37:43.972" v="19" actId="26606"/>
        <pc:sldMkLst>
          <pc:docMk/>
          <pc:sldMk cId="1762072195" sldId="274"/>
        </pc:sldMkLst>
        <pc:spChg chg="ord">
          <ac:chgData name="Sarah Gothard" userId="0e53f415fda5f162" providerId="LiveId" clId="{97BA6BEA-972B-4D24-A042-1C2DB7FCFC4B}" dt="2021-07-15T15:37:43.972" v="19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97BA6BEA-972B-4D24-A042-1C2DB7FCFC4B}" dt="2021-07-15T15:37:43.972" v="19" actId="26606"/>
          <ac:spMkLst>
            <pc:docMk/>
            <pc:sldMk cId="1762072195" sldId="274"/>
            <ac:spMk id="117" creationId="{32BC26D8-82FB-445E-AA49-62A77D7C1EE0}"/>
          </ac:spMkLst>
        </pc:spChg>
        <pc:spChg chg="del">
          <ac:chgData name="Sarah Gothard" userId="0e53f415fda5f162" providerId="LiveId" clId="{97BA6BEA-972B-4D24-A042-1C2DB7FCFC4B}" dt="2021-07-15T15:37:43.972" v="19" actId="26606"/>
          <ac:spMkLst>
            <pc:docMk/>
            <pc:sldMk cId="1762072195" sldId="274"/>
            <ac:spMk id="119" creationId="{CB44330D-EA18-4254-AA95-EB49948539B8}"/>
          </ac:spMkLst>
        </pc:spChg>
        <pc:spChg chg="add">
          <ac:chgData name="Sarah Gothard" userId="0e53f415fda5f162" providerId="LiveId" clId="{97BA6BEA-972B-4D24-A042-1C2DB7FCFC4B}" dt="2021-07-15T15:37:43.972" v="19" actId="26606"/>
          <ac:spMkLst>
            <pc:docMk/>
            <pc:sldMk cId="1762072195" sldId="274"/>
            <ac:spMk id="124" creationId="{32BC26D8-82FB-445E-AA49-62A77D7C1EE0}"/>
          </ac:spMkLst>
        </pc:spChg>
        <pc:spChg chg="add">
          <ac:chgData name="Sarah Gothard" userId="0e53f415fda5f162" providerId="LiveId" clId="{97BA6BEA-972B-4D24-A042-1C2DB7FCFC4B}" dt="2021-07-15T15:37:43.972" v="19" actId="26606"/>
          <ac:spMkLst>
            <pc:docMk/>
            <pc:sldMk cId="1762072195" sldId="274"/>
            <ac:spMk id="126" creationId="{CB44330D-EA18-4254-AA95-EB49948539B8}"/>
          </ac:spMkLst>
        </pc:spChg>
        <pc:picChg chg="add mod">
          <ac:chgData name="Sarah Gothard" userId="0e53f415fda5f162" providerId="LiveId" clId="{97BA6BEA-972B-4D24-A042-1C2DB7FCFC4B}" dt="2021-07-15T15:37:43.972" v="19" actId="26606"/>
          <ac:picMkLst>
            <pc:docMk/>
            <pc:sldMk cId="1762072195" sldId="274"/>
            <ac:picMk id="3" creationId="{B39078F2-A18B-4CA1-8BA0-57FEE18DD858}"/>
          </ac:picMkLst>
        </pc:picChg>
        <pc:picChg chg="del">
          <ac:chgData name="Sarah Gothard" userId="0e53f415fda5f162" providerId="LiveId" clId="{97BA6BEA-972B-4D24-A042-1C2DB7FCFC4B}" dt="2021-07-15T15:32:16.203" v="1" actId="478"/>
          <ac:picMkLst>
            <pc:docMk/>
            <pc:sldMk cId="1762072195" sldId="274"/>
            <ac:picMk id="5" creationId="{1925558A-C3BB-4ED2-B36D-EDEA20D01D3A}"/>
          </ac:picMkLst>
        </pc:picChg>
      </pc:sldChg>
      <pc:sldChg chg="delSp add del mod">
        <pc:chgData name="Sarah Gothard" userId="0e53f415fda5f162" providerId="LiveId" clId="{97BA6BEA-972B-4D24-A042-1C2DB7FCFC4B}" dt="2021-07-15T15:40:33.453" v="54" actId="47"/>
        <pc:sldMkLst>
          <pc:docMk/>
          <pc:sldMk cId="2000422838" sldId="275"/>
        </pc:sldMkLst>
        <pc:picChg chg="del">
          <ac:chgData name="Sarah Gothard" userId="0e53f415fda5f162" providerId="LiveId" clId="{97BA6BEA-972B-4D24-A042-1C2DB7FCFC4B}" dt="2021-07-15T15:32:17.372" v="2" actId="478"/>
          <ac:picMkLst>
            <pc:docMk/>
            <pc:sldMk cId="2000422838" sldId="275"/>
            <ac:picMk id="3" creationId="{68C71CB0-B31A-4732-B561-CCFC15A675B0}"/>
          </ac:picMkLst>
        </pc:picChg>
      </pc:sldChg>
      <pc:sldChg chg="del">
        <pc:chgData name="Sarah Gothard" userId="0e53f415fda5f162" providerId="LiveId" clId="{97BA6BEA-972B-4D24-A042-1C2DB7FCFC4B}" dt="2021-07-15T15:32:19.067" v="3" actId="47"/>
        <pc:sldMkLst>
          <pc:docMk/>
          <pc:sldMk cId="1262711533" sldId="276"/>
        </pc:sldMkLst>
      </pc:sldChg>
      <pc:sldChg chg="addSp delSp modSp add mod setBg delDesignElem">
        <pc:chgData name="Sarah Gothard" userId="0e53f415fda5f162" providerId="LiveId" clId="{97BA6BEA-972B-4D24-A042-1C2DB7FCFC4B}" dt="2021-07-15T15:37:57.682" v="21" actId="26606"/>
        <pc:sldMkLst>
          <pc:docMk/>
          <pc:sldMk cId="2083132930" sldId="276"/>
        </pc:sldMkLst>
        <pc:spChg chg="ord">
          <ac:chgData name="Sarah Gothard" userId="0e53f415fda5f162" providerId="LiveId" clId="{97BA6BEA-972B-4D24-A042-1C2DB7FCFC4B}" dt="2021-07-15T15:37:57.682" v="21" actId="26606"/>
          <ac:spMkLst>
            <pc:docMk/>
            <pc:sldMk cId="2083132930" sldId="276"/>
            <ac:spMk id="4" creationId="{734DF08B-C78F-4DB2-8B25-0250E898880A}"/>
          </ac:spMkLst>
        </pc:spChg>
        <pc:spChg chg="add">
          <ac:chgData name="Sarah Gothard" userId="0e53f415fda5f162" providerId="LiveId" clId="{97BA6BEA-972B-4D24-A042-1C2DB7FCFC4B}" dt="2021-07-15T15:37:57.682" v="21" actId="26606"/>
          <ac:spMkLst>
            <pc:docMk/>
            <pc:sldMk cId="2083132930" sldId="276"/>
            <ac:spMk id="9" creationId="{32BC26D8-82FB-445E-AA49-62A77D7C1EE0}"/>
          </ac:spMkLst>
        </pc:spChg>
        <pc:spChg chg="add">
          <ac:chgData name="Sarah Gothard" userId="0e53f415fda5f162" providerId="LiveId" clId="{97BA6BEA-972B-4D24-A042-1C2DB7FCFC4B}" dt="2021-07-15T15:37:57.682" v="21" actId="26606"/>
          <ac:spMkLst>
            <pc:docMk/>
            <pc:sldMk cId="2083132930" sldId="276"/>
            <ac:spMk id="11" creationId="{CB44330D-EA18-4254-AA95-EB49948539B8}"/>
          </ac:spMkLst>
        </pc:spChg>
        <pc:spChg chg="del">
          <ac:chgData name="Sarah Gothard" userId="0e53f415fda5f162" providerId="LiveId" clId="{97BA6BEA-972B-4D24-A042-1C2DB7FCFC4B}" dt="2021-07-15T15:37:29.207" v="9"/>
          <ac:spMkLst>
            <pc:docMk/>
            <pc:sldMk cId="2083132930" sldId="276"/>
            <ac:spMk id="117" creationId="{32BC26D8-82FB-445E-AA49-62A77D7C1EE0}"/>
          </ac:spMkLst>
        </pc:spChg>
        <pc:spChg chg="del">
          <ac:chgData name="Sarah Gothard" userId="0e53f415fda5f162" providerId="LiveId" clId="{97BA6BEA-972B-4D24-A042-1C2DB7FCFC4B}" dt="2021-07-15T15:37:29.207" v="9"/>
          <ac:spMkLst>
            <pc:docMk/>
            <pc:sldMk cId="2083132930" sldId="276"/>
            <ac:spMk id="119" creationId="{CB44330D-EA18-4254-AA95-EB49948539B8}"/>
          </ac:spMkLst>
        </pc:spChg>
        <pc:picChg chg="add mod">
          <ac:chgData name="Sarah Gothard" userId="0e53f415fda5f162" providerId="LiveId" clId="{97BA6BEA-972B-4D24-A042-1C2DB7FCFC4B}" dt="2021-07-15T15:37:57.682" v="21" actId="26606"/>
          <ac:picMkLst>
            <pc:docMk/>
            <pc:sldMk cId="2083132930" sldId="276"/>
            <ac:picMk id="3" creationId="{28F42C5F-B472-4562-A99C-8CEBFB198652}"/>
          </ac:picMkLst>
        </pc:picChg>
      </pc:sldChg>
      <pc:sldChg chg="del">
        <pc:chgData name="Sarah Gothard" userId="0e53f415fda5f162" providerId="LiveId" clId="{97BA6BEA-972B-4D24-A042-1C2DB7FCFC4B}" dt="2021-07-15T15:32:19.067" v="3" actId="47"/>
        <pc:sldMkLst>
          <pc:docMk/>
          <pc:sldMk cId="480694701" sldId="277"/>
        </pc:sldMkLst>
      </pc:sldChg>
      <pc:sldChg chg="addSp delSp modSp add mod setBg delDesignElem">
        <pc:chgData name="Sarah Gothard" userId="0e53f415fda5f162" providerId="LiveId" clId="{97BA6BEA-972B-4D24-A042-1C2DB7FCFC4B}" dt="2021-07-15T15:39:15.611" v="23" actId="26606"/>
        <pc:sldMkLst>
          <pc:docMk/>
          <pc:sldMk cId="3922427353" sldId="277"/>
        </pc:sldMkLst>
        <pc:spChg chg="ord">
          <ac:chgData name="Sarah Gothard" userId="0e53f415fda5f162" providerId="LiveId" clId="{97BA6BEA-972B-4D24-A042-1C2DB7FCFC4B}" dt="2021-07-15T15:39:15.611" v="23" actId="26606"/>
          <ac:spMkLst>
            <pc:docMk/>
            <pc:sldMk cId="3922427353" sldId="277"/>
            <ac:spMk id="4" creationId="{734DF08B-C78F-4DB2-8B25-0250E898880A}"/>
          </ac:spMkLst>
        </pc:spChg>
        <pc:spChg chg="add">
          <ac:chgData name="Sarah Gothard" userId="0e53f415fda5f162" providerId="LiveId" clId="{97BA6BEA-972B-4D24-A042-1C2DB7FCFC4B}" dt="2021-07-15T15:39:15.611" v="23" actId="26606"/>
          <ac:spMkLst>
            <pc:docMk/>
            <pc:sldMk cId="3922427353" sldId="277"/>
            <ac:spMk id="9" creationId="{32BC26D8-82FB-445E-AA49-62A77D7C1EE0}"/>
          </ac:spMkLst>
        </pc:spChg>
        <pc:spChg chg="add">
          <ac:chgData name="Sarah Gothard" userId="0e53f415fda5f162" providerId="LiveId" clId="{97BA6BEA-972B-4D24-A042-1C2DB7FCFC4B}" dt="2021-07-15T15:39:15.611" v="23" actId="26606"/>
          <ac:spMkLst>
            <pc:docMk/>
            <pc:sldMk cId="3922427353" sldId="277"/>
            <ac:spMk id="11" creationId="{CB44330D-EA18-4254-AA95-EB49948539B8}"/>
          </ac:spMkLst>
        </pc:spChg>
        <pc:spChg chg="del">
          <ac:chgData name="Sarah Gothard" userId="0e53f415fda5f162" providerId="LiveId" clId="{97BA6BEA-972B-4D24-A042-1C2DB7FCFC4B}" dt="2021-07-15T15:37:29.424" v="11"/>
          <ac:spMkLst>
            <pc:docMk/>
            <pc:sldMk cId="3922427353" sldId="277"/>
            <ac:spMk id="117" creationId="{32BC26D8-82FB-445E-AA49-62A77D7C1EE0}"/>
          </ac:spMkLst>
        </pc:spChg>
        <pc:spChg chg="del">
          <ac:chgData name="Sarah Gothard" userId="0e53f415fda5f162" providerId="LiveId" clId="{97BA6BEA-972B-4D24-A042-1C2DB7FCFC4B}" dt="2021-07-15T15:37:29.424" v="11"/>
          <ac:spMkLst>
            <pc:docMk/>
            <pc:sldMk cId="3922427353" sldId="277"/>
            <ac:spMk id="119" creationId="{CB44330D-EA18-4254-AA95-EB49948539B8}"/>
          </ac:spMkLst>
        </pc:spChg>
        <pc:picChg chg="add mod">
          <ac:chgData name="Sarah Gothard" userId="0e53f415fda5f162" providerId="LiveId" clId="{97BA6BEA-972B-4D24-A042-1C2DB7FCFC4B}" dt="2021-07-15T15:39:15.611" v="23" actId="26606"/>
          <ac:picMkLst>
            <pc:docMk/>
            <pc:sldMk cId="3922427353" sldId="277"/>
            <ac:picMk id="3" creationId="{DBDB431A-B3D7-4384-B86A-1F0BAB65A4D9}"/>
          </ac:picMkLst>
        </pc:picChg>
      </pc:sldChg>
      <pc:sldChg chg="del">
        <pc:chgData name="Sarah Gothard" userId="0e53f415fda5f162" providerId="LiveId" clId="{97BA6BEA-972B-4D24-A042-1C2DB7FCFC4B}" dt="2021-07-15T15:32:19.067" v="3" actId="47"/>
        <pc:sldMkLst>
          <pc:docMk/>
          <pc:sldMk cId="1209255995" sldId="278"/>
        </pc:sldMkLst>
      </pc:sldChg>
      <pc:sldChg chg="addSp delSp modSp add del mod ord setBg delDesignElem">
        <pc:chgData name="Sarah Gothard" userId="0e53f415fda5f162" providerId="LiveId" clId="{97BA6BEA-972B-4D24-A042-1C2DB7FCFC4B}" dt="2021-07-15T15:39:57.444" v="42"/>
        <pc:sldMkLst>
          <pc:docMk/>
          <pc:sldMk cId="1268762407" sldId="278"/>
        </pc:sldMkLst>
        <pc:spChg chg="ord">
          <ac:chgData name="Sarah Gothard" userId="0e53f415fda5f162" providerId="LiveId" clId="{97BA6BEA-972B-4D24-A042-1C2DB7FCFC4B}" dt="2021-07-15T15:39:31.815" v="25" actId="26606"/>
          <ac:spMkLst>
            <pc:docMk/>
            <pc:sldMk cId="1268762407" sldId="278"/>
            <ac:spMk id="4" creationId="{734DF08B-C78F-4DB2-8B25-0250E898880A}"/>
          </ac:spMkLst>
        </pc:spChg>
        <pc:spChg chg="add">
          <ac:chgData name="Sarah Gothard" userId="0e53f415fda5f162" providerId="LiveId" clId="{97BA6BEA-972B-4D24-A042-1C2DB7FCFC4B}" dt="2021-07-15T15:39:31.815" v="25" actId="26606"/>
          <ac:spMkLst>
            <pc:docMk/>
            <pc:sldMk cId="1268762407" sldId="278"/>
            <ac:spMk id="9" creationId="{32BC26D8-82FB-445E-AA49-62A77D7C1EE0}"/>
          </ac:spMkLst>
        </pc:spChg>
        <pc:spChg chg="add">
          <ac:chgData name="Sarah Gothard" userId="0e53f415fda5f162" providerId="LiveId" clId="{97BA6BEA-972B-4D24-A042-1C2DB7FCFC4B}" dt="2021-07-15T15:39:31.815" v="25" actId="26606"/>
          <ac:spMkLst>
            <pc:docMk/>
            <pc:sldMk cId="1268762407" sldId="278"/>
            <ac:spMk id="11" creationId="{CB44330D-EA18-4254-AA95-EB49948539B8}"/>
          </ac:spMkLst>
        </pc:spChg>
        <pc:spChg chg="del">
          <ac:chgData name="Sarah Gothard" userId="0e53f415fda5f162" providerId="LiveId" clId="{97BA6BEA-972B-4D24-A042-1C2DB7FCFC4B}" dt="2021-07-15T15:37:29.725" v="13"/>
          <ac:spMkLst>
            <pc:docMk/>
            <pc:sldMk cId="1268762407" sldId="278"/>
            <ac:spMk id="117" creationId="{32BC26D8-82FB-445E-AA49-62A77D7C1EE0}"/>
          </ac:spMkLst>
        </pc:spChg>
        <pc:spChg chg="del">
          <ac:chgData name="Sarah Gothard" userId="0e53f415fda5f162" providerId="LiveId" clId="{97BA6BEA-972B-4D24-A042-1C2DB7FCFC4B}" dt="2021-07-15T15:37:29.725" v="13"/>
          <ac:spMkLst>
            <pc:docMk/>
            <pc:sldMk cId="1268762407" sldId="278"/>
            <ac:spMk id="119" creationId="{CB44330D-EA18-4254-AA95-EB49948539B8}"/>
          </ac:spMkLst>
        </pc:spChg>
        <pc:picChg chg="add mod">
          <ac:chgData name="Sarah Gothard" userId="0e53f415fda5f162" providerId="LiveId" clId="{97BA6BEA-972B-4D24-A042-1C2DB7FCFC4B}" dt="2021-07-15T15:39:31.815" v="25" actId="26606"/>
          <ac:picMkLst>
            <pc:docMk/>
            <pc:sldMk cId="1268762407" sldId="278"/>
            <ac:picMk id="3" creationId="{6C80C0AC-2DAD-4D95-8795-E785D3639634}"/>
          </ac:picMkLst>
        </pc:picChg>
      </pc:sldChg>
      <pc:sldChg chg="addSp delSp add del setBg delDesignElem">
        <pc:chgData name="Sarah Gothard" userId="0e53f415fda5f162" providerId="LiveId" clId="{97BA6BEA-972B-4D24-A042-1C2DB7FCFC4B}" dt="2021-07-15T15:39:50.690" v="37"/>
        <pc:sldMkLst>
          <pc:docMk/>
          <pc:sldMk cId="1483802123" sldId="278"/>
        </pc:sldMkLst>
        <pc:spChg chg="add del">
          <ac:chgData name="Sarah Gothard" userId="0e53f415fda5f162" providerId="LiveId" clId="{97BA6BEA-972B-4D24-A042-1C2DB7FCFC4B}" dt="2021-07-15T15:39:50.690" v="37"/>
          <ac:spMkLst>
            <pc:docMk/>
            <pc:sldMk cId="1483802123" sldId="278"/>
            <ac:spMk id="9" creationId="{32BC26D8-82FB-445E-AA49-62A77D7C1EE0}"/>
          </ac:spMkLst>
        </pc:spChg>
        <pc:spChg chg="add del">
          <ac:chgData name="Sarah Gothard" userId="0e53f415fda5f162" providerId="LiveId" clId="{97BA6BEA-972B-4D24-A042-1C2DB7FCFC4B}" dt="2021-07-15T15:39:50.690" v="37"/>
          <ac:spMkLst>
            <pc:docMk/>
            <pc:sldMk cId="1483802123" sldId="278"/>
            <ac:spMk id="11" creationId="{CB44330D-EA18-4254-AA95-EB49948539B8}"/>
          </ac:spMkLst>
        </pc:spChg>
      </pc:sldChg>
      <pc:sldChg chg="addSp delSp modSp add mod ord setBg delDesignElem">
        <pc:chgData name="Sarah Gothard" userId="0e53f415fda5f162" providerId="LiveId" clId="{97BA6BEA-972B-4D24-A042-1C2DB7FCFC4B}" dt="2021-07-15T15:41:17.264" v="56" actId="26606"/>
        <pc:sldMkLst>
          <pc:docMk/>
          <pc:sldMk cId="2245300750" sldId="279"/>
        </pc:sldMkLst>
        <pc:spChg chg="ord">
          <ac:chgData name="Sarah Gothard" userId="0e53f415fda5f162" providerId="LiveId" clId="{97BA6BEA-972B-4D24-A042-1C2DB7FCFC4B}" dt="2021-07-15T15:41:17.264" v="56" actId="26606"/>
          <ac:spMkLst>
            <pc:docMk/>
            <pc:sldMk cId="2245300750" sldId="279"/>
            <ac:spMk id="4" creationId="{734DF08B-C78F-4DB2-8B25-0250E898880A}"/>
          </ac:spMkLst>
        </pc:spChg>
        <pc:spChg chg="add">
          <ac:chgData name="Sarah Gothard" userId="0e53f415fda5f162" providerId="LiveId" clId="{97BA6BEA-972B-4D24-A042-1C2DB7FCFC4B}" dt="2021-07-15T15:41:17.264" v="56" actId="26606"/>
          <ac:spMkLst>
            <pc:docMk/>
            <pc:sldMk cId="2245300750" sldId="279"/>
            <ac:spMk id="9" creationId="{32BC26D8-82FB-445E-AA49-62A77D7C1EE0}"/>
          </ac:spMkLst>
        </pc:spChg>
        <pc:spChg chg="add">
          <ac:chgData name="Sarah Gothard" userId="0e53f415fda5f162" providerId="LiveId" clId="{97BA6BEA-972B-4D24-A042-1C2DB7FCFC4B}" dt="2021-07-15T15:41:17.264" v="56" actId="26606"/>
          <ac:spMkLst>
            <pc:docMk/>
            <pc:sldMk cId="2245300750" sldId="279"/>
            <ac:spMk id="11" creationId="{CB44330D-EA18-4254-AA95-EB49948539B8}"/>
          </ac:spMkLst>
        </pc:spChg>
        <pc:spChg chg="del">
          <ac:chgData name="Sarah Gothard" userId="0e53f415fda5f162" providerId="LiveId" clId="{97BA6BEA-972B-4D24-A042-1C2DB7FCFC4B}" dt="2021-07-15T15:37:29.812" v="15"/>
          <ac:spMkLst>
            <pc:docMk/>
            <pc:sldMk cId="2245300750" sldId="279"/>
            <ac:spMk id="117" creationId="{32BC26D8-82FB-445E-AA49-62A77D7C1EE0}"/>
          </ac:spMkLst>
        </pc:spChg>
        <pc:spChg chg="del">
          <ac:chgData name="Sarah Gothard" userId="0e53f415fda5f162" providerId="LiveId" clId="{97BA6BEA-972B-4D24-A042-1C2DB7FCFC4B}" dt="2021-07-15T15:37:29.812" v="15"/>
          <ac:spMkLst>
            <pc:docMk/>
            <pc:sldMk cId="2245300750" sldId="279"/>
            <ac:spMk id="119" creationId="{CB44330D-EA18-4254-AA95-EB49948539B8}"/>
          </ac:spMkLst>
        </pc:spChg>
        <pc:picChg chg="add mod">
          <ac:chgData name="Sarah Gothard" userId="0e53f415fda5f162" providerId="LiveId" clId="{97BA6BEA-972B-4D24-A042-1C2DB7FCFC4B}" dt="2021-07-15T15:41:17.264" v="56" actId="26606"/>
          <ac:picMkLst>
            <pc:docMk/>
            <pc:sldMk cId="2245300750" sldId="279"/>
            <ac:picMk id="3" creationId="{ED96ADCE-C6B9-4B94-8B89-072CD24F0C3C}"/>
          </ac:picMkLst>
        </pc:picChg>
      </pc:sldChg>
      <pc:sldChg chg="del">
        <pc:chgData name="Sarah Gothard" userId="0e53f415fda5f162" providerId="LiveId" clId="{97BA6BEA-972B-4D24-A042-1C2DB7FCFC4B}" dt="2021-07-15T15:32:19.067" v="3" actId="47"/>
        <pc:sldMkLst>
          <pc:docMk/>
          <pc:sldMk cId="3566764835" sldId="279"/>
        </pc:sldMkLst>
      </pc:sldChg>
      <pc:sldChg chg="delSp add del setBg delDesignElem">
        <pc:chgData name="Sarah Gothard" userId="0e53f415fda5f162" providerId="LiveId" clId="{97BA6BEA-972B-4D24-A042-1C2DB7FCFC4B}" dt="2021-07-15T15:40:33.453" v="54" actId="47"/>
        <pc:sldMkLst>
          <pc:docMk/>
          <pc:sldMk cId="576422879" sldId="280"/>
        </pc:sldMkLst>
        <pc:spChg chg="del">
          <ac:chgData name="Sarah Gothard" userId="0e53f415fda5f162" providerId="LiveId" clId="{97BA6BEA-972B-4D24-A042-1C2DB7FCFC4B}" dt="2021-07-15T15:37:29.994" v="17"/>
          <ac:spMkLst>
            <pc:docMk/>
            <pc:sldMk cId="576422879" sldId="280"/>
            <ac:spMk id="117" creationId="{32BC26D8-82FB-445E-AA49-62A77D7C1EE0}"/>
          </ac:spMkLst>
        </pc:spChg>
        <pc:spChg chg="del">
          <ac:chgData name="Sarah Gothard" userId="0e53f415fda5f162" providerId="LiveId" clId="{97BA6BEA-972B-4D24-A042-1C2DB7FCFC4B}" dt="2021-07-15T15:37:29.994" v="17"/>
          <ac:spMkLst>
            <pc:docMk/>
            <pc:sldMk cId="576422879" sldId="280"/>
            <ac:spMk id="119" creationId="{CB44330D-EA18-4254-AA95-EB49948539B8}"/>
          </ac:spMkLst>
        </pc:spChg>
      </pc:sldChg>
      <pc:sldChg chg="del">
        <pc:chgData name="Sarah Gothard" userId="0e53f415fda5f162" providerId="LiveId" clId="{97BA6BEA-972B-4D24-A042-1C2DB7FCFC4B}" dt="2021-07-15T15:32:19.067" v="3" actId="47"/>
        <pc:sldMkLst>
          <pc:docMk/>
          <pc:sldMk cId="2148349740" sldId="280"/>
        </pc:sldMkLst>
      </pc:sldChg>
      <pc:sldChg chg="addSp modSp add mod ord setBg">
        <pc:chgData name="Sarah Gothard" userId="0e53f415fda5f162" providerId="LiveId" clId="{97BA6BEA-972B-4D24-A042-1C2DB7FCFC4B}" dt="2021-07-15T15:41:35.835" v="58" actId="26606"/>
        <pc:sldMkLst>
          <pc:docMk/>
          <pc:sldMk cId="339888883" sldId="281"/>
        </pc:sldMkLst>
        <pc:spChg chg="ord">
          <ac:chgData name="Sarah Gothard" userId="0e53f415fda5f162" providerId="LiveId" clId="{97BA6BEA-972B-4D24-A042-1C2DB7FCFC4B}" dt="2021-07-15T15:41:35.835" v="58" actId="26606"/>
          <ac:spMkLst>
            <pc:docMk/>
            <pc:sldMk cId="339888883" sldId="281"/>
            <ac:spMk id="4" creationId="{734DF08B-C78F-4DB2-8B25-0250E898880A}"/>
          </ac:spMkLst>
        </pc:spChg>
        <pc:spChg chg="add">
          <ac:chgData name="Sarah Gothard" userId="0e53f415fda5f162" providerId="LiveId" clId="{97BA6BEA-972B-4D24-A042-1C2DB7FCFC4B}" dt="2021-07-15T15:41:35.835" v="58" actId="26606"/>
          <ac:spMkLst>
            <pc:docMk/>
            <pc:sldMk cId="339888883" sldId="281"/>
            <ac:spMk id="9" creationId="{32BC26D8-82FB-445E-AA49-62A77D7C1EE0}"/>
          </ac:spMkLst>
        </pc:spChg>
        <pc:spChg chg="add">
          <ac:chgData name="Sarah Gothard" userId="0e53f415fda5f162" providerId="LiveId" clId="{97BA6BEA-972B-4D24-A042-1C2DB7FCFC4B}" dt="2021-07-15T15:41:35.835" v="58" actId="26606"/>
          <ac:spMkLst>
            <pc:docMk/>
            <pc:sldMk cId="339888883" sldId="281"/>
            <ac:spMk id="11" creationId="{CB44330D-EA18-4254-AA95-EB49948539B8}"/>
          </ac:spMkLst>
        </pc:spChg>
        <pc:picChg chg="add mod">
          <ac:chgData name="Sarah Gothard" userId="0e53f415fda5f162" providerId="LiveId" clId="{97BA6BEA-972B-4D24-A042-1C2DB7FCFC4B}" dt="2021-07-15T15:41:35.835" v="58" actId="26606"/>
          <ac:picMkLst>
            <pc:docMk/>
            <pc:sldMk cId="339888883" sldId="281"/>
            <ac:picMk id="3" creationId="{63CA0157-F49C-43FA-8DEA-5DE56CA832AA}"/>
          </ac:picMkLst>
        </pc:picChg>
      </pc:sldChg>
      <pc:sldChg chg="del">
        <pc:chgData name="Sarah Gothard" userId="0e53f415fda5f162" providerId="LiveId" clId="{97BA6BEA-972B-4D24-A042-1C2DB7FCFC4B}" dt="2021-07-15T15:32:19.067" v="3" actId="47"/>
        <pc:sldMkLst>
          <pc:docMk/>
          <pc:sldMk cId="3508062011" sldId="281"/>
        </pc:sldMkLst>
      </pc:sldChg>
      <pc:sldChg chg="addSp modSp add mod ord setBg">
        <pc:chgData name="Sarah Gothard" userId="0e53f415fda5f162" providerId="LiveId" clId="{97BA6BEA-972B-4D24-A042-1C2DB7FCFC4B}" dt="2021-07-15T15:42:18.486" v="62" actId="26606"/>
        <pc:sldMkLst>
          <pc:docMk/>
          <pc:sldMk cId="184890314" sldId="282"/>
        </pc:sldMkLst>
        <pc:spChg chg="ord">
          <ac:chgData name="Sarah Gothard" userId="0e53f415fda5f162" providerId="LiveId" clId="{97BA6BEA-972B-4D24-A042-1C2DB7FCFC4B}" dt="2021-07-15T15:42:18.486" v="62" actId="26606"/>
          <ac:spMkLst>
            <pc:docMk/>
            <pc:sldMk cId="184890314" sldId="282"/>
            <ac:spMk id="4" creationId="{734DF08B-C78F-4DB2-8B25-0250E898880A}"/>
          </ac:spMkLst>
        </pc:spChg>
        <pc:spChg chg="add">
          <ac:chgData name="Sarah Gothard" userId="0e53f415fda5f162" providerId="LiveId" clId="{97BA6BEA-972B-4D24-A042-1C2DB7FCFC4B}" dt="2021-07-15T15:42:18.486" v="62" actId="26606"/>
          <ac:spMkLst>
            <pc:docMk/>
            <pc:sldMk cId="184890314" sldId="282"/>
            <ac:spMk id="9" creationId="{32BC26D8-82FB-445E-AA49-62A77D7C1EE0}"/>
          </ac:spMkLst>
        </pc:spChg>
        <pc:spChg chg="add">
          <ac:chgData name="Sarah Gothard" userId="0e53f415fda5f162" providerId="LiveId" clId="{97BA6BEA-972B-4D24-A042-1C2DB7FCFC4B}" dt="2021-07-15T15:42:18.486" v="62" actId="26606"/>
          <ac:spMkLst>
            <pc:docMk/>
            <pc:sldMk cId="184890314" sldId="282"/>
            <ac:spMk id="11" creationId="{CB44330D-EA18-4254-AA95-EB49948539B8}"/>
          </ac:spMkLst>
        </pc:spChg>
        <pc:picChg chg="add mod">
          <ac:chgData name="Sarah Gothard" userId="0e53f415fda5f162" providerId="LiveId" clId="{97BA6BEA-972B-4D24-A042-1C2DB7FCFC4B}" dt="2021-07-15T15:42:18.486" v="62" actId="26606"/>
          <ac:picMkLst>
            <pc:docMk/>
            <pc:sldMk cId="184890314" sldId="282"/>
            <ac:picMk id="3" creationId="{CC3EF692-BAC5-4F0E-B22A-C79593B5A014}"/>
          </ac:picMkLst>
        </pc:picChg>
      </pc:sldChg>
      <pc:sldChg chg="addSp modSp add mod ord setBg">
        <pc:chgData name="Sarah Gothard" userId="0e53f415fda5f162" providerId="LiveId" clId="{97BA6BEA-972B-4D24-A042-1C2DB7FCFC4B}" dt="2021-07-15T15:42:04.073" v="60" actId="26606"/>
        <pc:sldMkLst>
          <pc:docMk/>
          <pc:sldMk cId="1767458774" sldId="283"/>
        </pc:sldMkLst>
        <pc:spChg chg="ord">
          <ac:chgData name="Sarah Gothard" userId="0e53f415fda5f162" providerId="LiveId" clId="{97BA6BEA-972B-4D24-A042-1C2DB7FCFC4B}" dt="2021-07-15T15:42:04.073" v="60" actId="26606"/>
          <ac:spMkLst>
            <pc:docMk/>
            <pc:sldMk cId="1767458774" sldId="283"/>
            <ac:spMk id="4" creationId="{734DF08B-C78F-4DB2-8B25-0250E898880A}"/>
          </ac:spMkLst>
        </pc:spChg>
        <pc:spChg chg="add">
          <ac:chgData name="Sarah Gothard" userId="0e53f415fda5f162" providerId="LiveId" clId="{97BA6BEA-972B-4D24-A042-1C2DB7FCFC4B}" dt="2021-07-15T15:42:04.073" v="60" actId="26606"/>
          <ac:spMkLst>
            <pc:docMk/>
            <pc:sldMk cId="1767458774" sldId="283"/>
            <ac:spMk id="9" creationId="{32BC26D8-82FB-445E-AA49-62A77D7C1EE0}"/>
          </ac:spMkLst>
        </pc:spChg>
        <pc:spChg chg="add">
          <ac:chgData name="Sarah Gothard" userId="0e53f415fda5f162" providerId="LiveId" clId="{97BA6BEA-972B-4D24-A042-1C2DB7FCFC4B}" dt="2021-07-15T15:42:04.073" v="60" actId="26606"/>
          <ac:spMkLst>
            <pc:docMk/>
            <pc:sldMk cId="1767458774" sldId="283"/>
            <ac:spMk id="11" creationId="{CB44330D-EA18-4254-AA95-EB49948539B8}"/>
          </ac:spMkLst>
        </pc:spChg>
        <pc:picChg chg="add mod">
          <ac:chgData name="Sarah Gothard" userId="0e53f415fda5f162" providerId="LiveId" clId="{97BA6BEA-972B-4D24-A042-1C2DB7FCFC4B}" dt="2021-07-15T15:42:04.073" v="60" actId="26606"/>
          <ac:picMkLst>
            <pc:docMk/>
            <pc:sldMk cId="1767458774" sldId="283"/>
            <ac:picMk id="3" creationId="{9E59FE59-94A9-4A78-8095-CD83A5155CAF}"/>
          </ac:picMkLst>
        </pc:picChg>
      </pc:sldChg>
      <pc:sldChg chg="del">
        <pc:chgData name="Sarah Gothard" userId="0e53f415fda5f162" providerId="LiveId" clId="{97BA6BEA-972B-4D24-A042-1C2DB7FCFC4B}" dt="2021-07-15T15:32:19.067" v="3" actId="47"/>
        <pc:sldMkLst>
          <pc:docMk/>
          <pc:sldMk cId="3329360762" sldId="283"/>
        </pc:sldMkLst>
      </pc:sldChg>
      <pc:sldChg chg="add del">
        <pc:chgData name="Sarah Gothard" userId="0e53f415fda5f162" providerId="LiveId" clId="{97BA6BEA-972B-4D24-A042-1C2DB7FCFC4B}" dt="2021-07-15T15:40:33.453" v="54" actId="47"/>
        <pc:sldMkLst>
          <pc:docMk/>
          <pc:sldMk cId="583018230" sldId="284"/>
        </pc:sldMkLst>
      </pc:sldChg>
      <pc:sldChg chg="add del">
        <pc:chgData name="Sarah Gothard" userId="0e53f415fda5f162" providerId="LiveId" clId="{97BA6BEA-972B-4D24-A042-1C2DB7FCFC4B}" dt="2021-07-15T15:40:33.453" v="54" actId="47"/>
        <pc:sldMkLst>
          <pc:docMk/>
          <pc:sldMk cId="528680724" sldId="285"/>
        </pc:sldMkLst>
      </pc:sldChg>
      <pc:sldChg chg="addSp delSp add del setBg delDesignElem">
        <pc:chgData name="Sarah Gothard" userId="0e53f415fda5f162" providerId="LiveId" clId="{97BA6BEA-972B-4D24-A042-1C2DB7FCFC4B}" dt="2021-07-15T15:39:50.690" v="37"/>
        <pc:sldMkLst>
          <pc:docMk/>
          <pc:sldMk cId="324171443" sldId="286"/>
        </pc:sldMkLst>
        <pc:spChg chg="add del">
          <ac:chgData name="Sarah Gothard" userId="0e53f415fda5f162" providerId="LiveId" clId="{97BA6BEA-972B-4D24-A042-1C2DB7FCFC4B}" dt="2021-07-15T15:39:50.690" v="37"/>
          <ac:spMkLst>
            <pc:docMk/>
            <pc:sldMk cId="324171443" sldId="286"/>
            <ac:spMk id="9" creationId="{32BC26D8-82FB-445E-AA49-62A77D7C1EE0}"/>
          </ac:spMkLst>
        </pc:spChg>
        <pc:spChg chg="add del">
          <ac:chgData name="Sarah Gothard" userId="0e53f415fda5f162" providerId="LiveId" clId="{97BA6BEA-972B-4D24-A042-1C2DB7FCFC4B}" dt="2021-07-15T15:39:50.690" v="37"/>
          <ac:spMkLst>
            <pc:docMk/>
            <pc:sldMk cId="324171443" sldId="286"/>
            <ac:spMk id="11" creationId="{CB44330D-EA18-4254-AA95-EB49948539B8}"/>
          </ac:spMkLst>
        </pc:spChg>
      </pc:sldChg>
      <pc:sldChg chg="add del ord">
        <pc:chgData name="Sarah Gothard" userId="0e53f415fda5f162" providerId="LiveId" clId="{97BA6BEA-972B-4D24-A042-1C2DB7FCFC4B}" dt="2021-07-15T15:39:58.916" v="44"/>
        <pc:sldMkLst>
          <pc:docMk/>
          <pc:sldMk cId="3739647608" sldId="286"/>
        </pc:sldMkLst>
      </pc:sldChg>
      <pc:sldChg chg="add">
        <pc:chgData name="Sarah Gothard" userId="0e53f415fda5f162" providerId="LiveId" clId="{97BA6BEA-972B-4D24-A042-1C2DB7FCFC4B}" dt="2021-07-15T15:39:43.188" v="32" actId="2890"/>
        <pc:sldMkLst>
          <pc:docMk/>
          <pc:sldMk cId="964373567" sldId="287"/>
        </pc:sldMkLst>
      </pc:sldChg>
      <pc:sldChg chg="add del">
        <pc:chgData name="Sarah Gothard" userId="0e53f415fda5f162" providerId="LiveId" clId="{97BA6BEA-972B-4D24-A042-1C2DB7FCFC4B}" dt="2021-07-15T15:40:24.814" v="53" actId="47"/>
        <pc:sldMkLst>
          <pc:docMk/>
          <pc:sldMk cId="61725724" sldId="288"/>
        </pc:sldMkLst>
      </pc:sldChg>
      <pc:sldChg chg="add del replId">
        <pc:chgData name="Sarah Gothard" userId="0e53f415fda5f162" providerId="LiveId" clId="{97BA6BEA-972B-4D24-A042-1C2DB7FCFC4B}" dt="2021-07-15T15:40:24.814" v="53" actId="47"/>
        <pc:sldMkLst>
          <pc:docMk/>
          <pc:sldMk cId="915101909" sldId="28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4/14/2024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4/14/2024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4/14/2024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4/14/2024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4/14/2024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4/14/2024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4/14/2024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4/14/2024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4/14/2024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4/14/2024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36D71-2C45-4D56-BAF7-642A78B43E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3EF692-BAC5-4F0E-B22A-C79593B5A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4890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59FE59-94A9-4A78-8095-CD83A5155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7458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DB431A-B3D7-4384-B86A-1F0BAB65A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725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2FE304-7A36-C110-6146-33D1F2EDE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EFE0896-BDD9-1A98-5587-380E3FD48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3F94A7E-E24B-2673-41B5-0C046CC8F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10D2F5-7F53-2A7A-5817-DF3AC1272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02513"/>
            <a:ext cx="10905066" cy="42529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EABB13-114C-DAA8-2EC0-F28934D3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6469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9078F2-A18B-4CA1-8BA0-57FEE18DD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F42C5F-B472-4562-A99C-8CEBFB198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8313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DB431A-B3D7-4384-B86A-1F0BAB65A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2427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817A1F9-8709-FACB-E503-8BD720ABA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02513"/>
            <a:ext cx="10905066" cy="42529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68762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96ADCE-C6B9-4B94-8B89-072CD24F0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4530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CA0157-F49C-43FA-8DEA-5DE56CA83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9888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DB431A-B3D7-4384-B86A-1F0BAB65A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3964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7A7C6C-623F-7B24-C1BA-960D20011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18009A5-6FDB-26B5-8E35-A587CBD70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24EE8B-DAE0-DC0F-F897-B5C34E230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563309-6E0E-A6F7-B3B5-86FA5D745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02513"/>
            <a:ext cx="10905066" cy="42529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0C120C-3347-09EA-524C-946365DEC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26024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30</cp:revision>
  <dcterms:created xsi:type="dcterms:W3CDTF">2019-10-03T18:26:20Z</dcterms:created>
  <dcterms:modified xsi:type="dcterms:W3CDTF">2024-04-14T20:41:00Z</dcterms:modified>
</cp:coreProperties>
</file>