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0" autoAdjust="0"/>
    <p:restoredTop sz="92265" autoAdjust="0"/>
  </p:normalViewPr>
  <p:slideViewPr>
    <p:cSldViewPr snapToGrid="0" showGuides="1">
      <p:cViewPr varScale="1">
        <p:scale>
          <a:sx n="64" d="100"/>
          <a:sy n="64" d="100"/>
        </p:scale>
        <p:origin x="64" y="1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3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8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1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1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9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2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17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0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5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2/25/2024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8F0D98-43DF-3378-F390-B430EEF15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861397"/>
            <a:ext cx="10905066" cy="313520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AA46EC8-EBDD-B6F1-4AD4-89A9354964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207" y="643467"/>
            <a:ext cx="1071358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568220-6BBE-A7B8-2092-73148CE68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13833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3544D0A-663D-102C-4353-8577A9714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661839"/>
            <a:ext cx="10905066" cy="553432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EE9783-1A30-D500-CEF9-8CC1C5E86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444847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1428B5-E83F-7C89-A9EF-DDC323037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397" y="643467"/>
            <a:ext cx="1041320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76932-A110-0354-CD9D-55A9E6C32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009819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922111-B4F1-2114-54B8-0DD00376C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397" y="643467"/>
            <a:ext cx="1041320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0178F-CBDE-7D25-8042-F15887AC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706550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7CE401-07CD-D650-4C80-CA58F0AD9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B8CC5-47EA-4018-9593-5620C864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51951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A46E210-25F6-35A9-79AE-E15746590D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7605" y="643467"/>
            <a:ext cx="1031679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A9E66E-6736-0F2A-6A86-A42A18BFF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772881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C7908DC-48C4-FB49-E467-4EC678D26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268" y="643467"/>
            <a:ext cx="10175464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5BFC9C-A4FC-FE8D-0F98-ADBA79A6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966585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9D567F9-09E8-E2D1-09DD-618CB861DC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277" y="643467"/>
            <a:ext cx="1051144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3283C9-9AF0-F5A4-993F-0DCCB689F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14293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BD43964-60E6-B144-FBD2-C458A03E35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951" y="643467"/>
            <a:ext cx="1046209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F50D28-9ED6-CB4E-08F1-A18647028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930637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4EF01A8-78DD-3CBD-3190-3A4E240B7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951" y="643467"/>
            <a:ext cx="1046209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B86D0C-24CC-3A7B-1B37-D4C2AAD87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240137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89BEF6D-DC05-6582-D057-41D17F7C1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397" y="643467"/>
            <a:ext cx="1041320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20865D-F157-F03F-0937-A8C898CD3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663027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F43E35C-B4A2-7131-3CAA-742EC9FF8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689103"/>
            <a:ext cx="10905066" cy="547979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91A03C-1DFA-8FA6-F32D-B4A71CD9A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36126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69</Words>
  <Application>Microsoft Office PowerPoint</Application>
  <PresentationFormat>Widescreen</PresentationFormat>
  <Paragraphs>15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9</cp:revision>
  <dcterms:created xsi:type="dcterms:W3CDTF">2019-12-31T20:25:24Z</dcterms:created>
  <dcterms:modified xsi:type="dcterms:W3CDTF">2024-02-25T21:18:05Z</dcterms:modified>
</cp:coreProperties>
</file>