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4"/>
  </p:notesMasterIdLst>
  <p:handoutMasterIdLst>
    <p:handoutMasterId r:id="rId15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5" r:id="rId10"/>
    <p:sldId id="346" r:id="rId11"/>
    <p:sldId id="347" r:id="rId12"/>
    <p:sldId id="34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101" d="100"/>
          <a:sy n="101" d="100"/>
        </p:scale>
        <p:origin x="1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8/3/2025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8/3/2025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8/3/2025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8/3/2025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8/3/2025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8/3/2025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8/3/2025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B4E61B-A845-AF3B-A983-9ADB84C908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33913"/>
            <a:ext cx="10905066" cy="1990174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3F57D1-0946-DCBD-BD53-44CA0C0208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3F95C61-B276-2A13-2EE5-F9F7369DD59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215356-A2AD-E0CE-AA09-0179188578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010816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DA7BAA-59E8-BF6F-108E-BD2FBA24B8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88C55E8-C6A5-8293-35B1-5F34EF1F22A5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8CE031-CD92-0583-9908-5BAC455CE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56046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FA64B91-39B2-6F83-28D2-8A59AF6307A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5E3C00-59A2-5633-72C1-33788AA925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3F30B3-9614-FA56-3CAF-07D58CE5A5E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B0337E-089C-4572-DBC7-B62A6654B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157438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5326E9-24DD-3B6B-9962-9A6679950C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888C58-27E3-778C-3167-D4CC61714BD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8E286E-7F12-0E6C-9BEA-DB059C02A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455041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703B3-42C8-63E9-46A5-0989CB69B2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3175597-6D4D-E4F9-5824-0ED6E0493C5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69AF3C-EB81-FF58-E181-CFD6E8F09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65946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95B16-6B9B-E7BB-9DBC-EDF041CB4F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6EBA83C-C1E2-BF5A-D9C4-6B16357BFC8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C76AC9-C5DE-7C58-97BD-CB31B2E207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99095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6B9FB9-C1B9-AF04-732D-71A8971C12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129437D-B5AA-BE1B-A4E6-ECA068E39A5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7435E9-6A30-1498-F406-5131FD1BB7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343114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B466FF-D8C5-FBF2-3B24-4B6F6122B1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0170FA0-0EE2-5F1B-C057-1BA817C0856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89D350-036F-81CC-E7C3-12A6ED9E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848318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EF64C-9868-5878-3983-EFAC7EBE1F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8324DD0-C391-647D-4C6E-E3345A0AC0AF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54FF5E-C489-501A-1A83-DD077ABB6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543314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307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2025-08-03T21:00:44Z</dcterms:modified>
</cp:coreProperties>
</file>