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6" r:id="rId1"/>
    <p:sldMasterId id="2147483709" r:id="rId2"/>
  </p:sldMasterIdLst>
  <p:notesMasterIdLst>
    <p:notesMasterId r:id="rId6"/>
  </p:notesMasterIdLst>
  <p:handoutMasterIdLst>
    <p:handoutMasterId r:id="rId7"/>
  </p:handoutMasterIdLst>
  <p:sldIdLst>
    <p:sldId id="339" r:id="rId3"/>
    <p:sldId id="334" r:id="rId4"/>
    <p:sldId id="340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1E0D8F37-4240-48C2-BDF2-A435BE6CE1D5}">
          <p14:sldIdLst>
            <p14:sldId id="339"/>
            <p14:sldId id="334"/>
            <p14:sldId id="340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21E4AEA4-8DFA-4A89-87EB-49C32662AFE0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191" autoAdjust="0"/>
    <p:restoredTop sz="91344" autoAdjust="0"/>
  </p:normalViewPr>
  <p:slideViewPr>
    <p:cSldViewPr snapToGrid="0" showGuides="1">
      <p:cViewPr varScale="1">
        <p:scale>
          <a:sx n="68" d="100"/>
          <a:sy n="68" d="100"/>
        </p:scale>
        <p:origin x="648" y="3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56" d="100"/>
          <a:sy n="56" d="100"/>
        </p:scale>
        <p:origin x="1840" y="5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3.xml"/><Relationship Id="rId10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D91178-905E-4181-A080-73FBE2A7F10F}" type="datetimeFigureOut">
              <a:rPr lang="en-US" smtClean="0"/>
              <a:t>10/11/2025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DC0C31-3BFD-43A2-B8EE-356E8F332F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65520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649B93-516E-447E-9C4C-C287614C6398}" type="datetimeFigureOut">
              <a:rPr lang="en-US" smtClean="0"/>
              <a:t>10/10/2025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7908AF-65BE-457F-9D87-289A548E61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23204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B08103-9D4C-081E-EB05-655417C955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BF6E4A2-D918-C472-ADE5-4F018FA59F2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1479E4E-BB26-8A03-06BB-0CD6C2E9D61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You are welcome to use or modify these PowerPoints as needed. Feel free to change the design or layout to suit your ministry, school, home, or company. </a:t>
            </a:r>
            <a:r>
              <a:rPr lang="en-US"/>
              <a:t>More PowerPoint slides can be found at mobilehymns.org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5C45538-A705-90DA-4DD8-414A768FBCF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7908AF-65BE-457F-9D87-289A548E61F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79076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15" name="Content Placeholder 14">
            <a:extLst>
              <a:ext uri="{FF2B5EF4-FFF2-40B4-BE49-F238E27FC236}">
                <a16:creationId xmlns:a16="http://schemas.microsoft.com/office/drawing/2014/main" id="{AEC554F0-E5B4-8F41-9B02-A5CC48A928E5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0" y="0"/>
            <a:ext cx="12192000" cy="666591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0642801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7572992-D0E6-439A-9450-7A98F12B826A}" type="datetime1">
              <a:rPr lang="en-US" smtClean="0"/>
              <a:t>10/10/2025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99614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F0B17C7-859B-45D5-B9AF-0608AF6AC7CE}" type="datetime1">
              <a:rPr lang="en-US" smtClean="0"/>
              <a:t>10/10/2025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849347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615DBFF-A91C-4DF5-963A-CA19E6D79D8F}" type="datetime1">
              <a:rPr lang="en-US" smtClean="0"/>
              <a:t>10/10/2025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564854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075BBFA-75D4-4658-9BF4-B3F7ACAED9F6}" type="datetime1">
              <a:rPr lang="en-US" smtClean="0"/>
              <a:t>10/10/2025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846580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5D660D4-9A97-4E7A-A7E5-C87781B1304D}" type="datetime1">
              <a:rPr lang="en-US" smtClean="0"/>
              <a:t>10/10/2025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981925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075BBFA-75D4-4658-9BF4-B3F7ACAED9F6}" type="datetime1">
              <a:rPr lang="en-US" smtClean="0"/>
              <a:t>10/10/2025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584062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63A434F-66A9-44F9-8D20-FB503FF99FC1}" type="datetime1">
              <a:rPr lang="en-US" smtClean="0"/>
              <a:t>10/10/2025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654228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84F3B72-A784-4EDC-80F7-492DEA97A7FA}" type="datetime1">
              <a:rPr lang="en-US" smtClean="0"/>
              <a:t>10/10/2025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330886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D01A982-8E1E-4640-87DA-C9D9990F8B4C}" type="datetime1">
              <a:rPr lang="en-US" smtClean="0"/>
              <a:t>10/10/2025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619989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E8F81BA-3B73-4C8C-A0C4-1216FA01B8BC}" type="datetime1">
              <a:rPr lang="en-US" smtClean="0"/>
              <a:t>10/10/2025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41931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5D660D4-9A97-4E7A-A7E5-C87781B1304D}" type="datetime1">
              <a:rPr lang="en-US" smtClean="0"/>
              <a:t>10/10/2025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229990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F0AFCA2-609F-47AA-B343-C9A483ACE288}" type="datetime1">
              <a:rPr lang="en-US" smtClean="0"/>
              <a:t>10/10/2025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673033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066C3D1-0232-4324-B8FE-68E236725A6E}" type="datetime1">
              <a:rPr lang="en-US" smtClean="0"/>
              <a:t>10/10/2025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264564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7572992-D0E6-439A-9450-7A98F12B826A}" type="datetime1">
              <a:rPr lang="en-US" smtClean="0"/>
              <a:t>10/10/2025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23336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F0B17C7-859B-45D5-B9AF-0608AF6AC7CE}" type="datetime1">
              <a:rPr lang="en-US" smtClean="0"/>
              <a:t>10/10/2025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122325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615DBFF-A91C-4DF5-963A-CA19E6D79D8F}" type="datetime1">
              <a:rPr lang="en-US" smtClean="0"/>
              <a:t>10/10/2025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8589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075BBFA-75D4-4658-9BF4-B3F7ACAED9F6}" type="datetime1">
              <a:rPr lang="en-US" smtClean="0"/>
              <a:t>10/10/2025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11">
            <a:extLst>
              <a:ext uri="{FF2B5EF4-FFF2-40B4-BE49-F238E27FC236}">
                <a16:creationId xmlns:a16="http://schemas.microsoft.com/office/drawing/2014/main" id="{904A3627-209E-6492-FB1E-B61E6DA8ADEF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0" y="0"/>
            <a:ext cx="12192000" cy="666591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9843918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63A434F-66A9-44F9-8D20-FB503FF99FC1}" type="datetime1">
              <a:rPr lang="en-US" smtClean="0"/>
              <a:t>10/10/2025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62656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84F3B72-A784-4EDC-80F7-492DEA97A7FA}" type="datetime1">
              <a:rPr lang="en-US" smtClean="0"/>
              <a:t>10/10/2025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82815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D01A982-8E1E-4640-87DA-C9D9990F8B4C}" type="datetime1">
              <a:rPr lang="en-US" smtClean="0"/>
              <a:t>10/10/2025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10989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E8F81BA-3B73-4C8C-A0C4-1216FA01B8BC}" type="datetime1">
              <a:rPr lang="en-US" smtClean="0"/>
              <a:t>10/10/2025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81995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F0AFCA2-609F-47AA-B343-C9A483ACE288}" type="datetime1">
              <a:rPr lang="en-US" smtClean="0"/>
              <a:t>10/10/2025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61739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066C3D1-0232-4324-B8FE-68E236725A6E}" type="datetime1">
              <a:rPr lang="en-US" smtClean="0"/>
              <a:t>10/10/2025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82100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38783" y="6665953"/>
            <a:ext cx="10914434" cy="23014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70387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8" r:id="rId1"/>
    <p:sldLayoutId id="2147483697" r:id="rId2"/>
    <p:sldLayoutId id="2147483698" r:id="rId3"/>
    <p:sldLayoutId id="2147483699" r:id="rId4"/>
    <p:sldLayoutId id="2147483700" r:id="rId5"/>
    <p:sldLayoutId id="2147483701" r:id="rId6"/>
    <p:sldLayoutId id="2147483702" r:id="rId7"/>
    <p:sldLayoutId id="2147483703" r:id="rId8"/>
    <p:sldLayoutId id="2147483704" r:id="rId9"/>
    <p:sldLayoutId id="2147483705" r:id="rId10"/>
    <p:sldLayoutId id="2147483706" r:id="rId11"/>
    <p:sldLayoutId id="2147483707" r:id="rId12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38783" y="6665953"/>
            <a:ext cx="10914434" cy="23014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70641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0" r:id="rId1"/>
    <p:sldLayoutId id="2147483711" r:id="rId2"/>
    <p:sldLayoutId id="2147483712" r:id="rId3"/>
    <p:sldLayoutId id="2147483713" r:id="rId4"/>
    <p:sldLayoutId id="2147483714" r:id="rId5"/>
    <p:sldLayoutId id="2147483715" r:id="rId6"/>
    <p:sldLayoutId id="2147483716" r:id="rId7"/>
    <p:sldLayoutId id="2147483717" r:id="rId8"/>
    <p:sldLayoutId id="2147483718" r:id="rId9"/>
    <p:sldLayoutId id="2147483719" r:id="rId10"/>
    <p:sldLayoutId id="2147483720" r:id="rId11"/>
    <p:sldLayoutId id="2147483721" r:id="rId12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3987C49-136A-F915-4150-9A83720FEE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Rectangle 93">
            <a:extLst>
              <a:ext uri="{FF2B5EF4-FFF2-40B4-BE49-F238E27FC236}">
                <a16:creationId xmlns:a16="http://schemas.microsoft.com/office/drawing/2014/main" id="{44731117-3976-4491-A1BD-0E0F5020AD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6" name="Rectangle 95">
            <a:extLst>
              <a:ext uri="{FF2B5EF4-FFF2-40B4-BE49-F238E27FC236}">
                <a16:creationId xmlns:a16="http://schemas.microsoft.com/office/drawing/2014/main" id="{0073BCFC-A707-B537-BEF3-6660867054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BA6211C-4BD7-6F98-0607-29C4655987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43467" y="6356350"/>
            <a:ext cx="11237976" cy="50165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sz="1600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  <a:endParaRPr lang="en-US" sz="1600" kern="1200" dirty="0">
              <a:solidFill>
                <a:srgbClr val="FFFFFF"/>
              </a:solidFill>
              <a:latin typeface="+mn-lt"/>
              <a:ea typeface="+mn-ea"/>
              <a:cs typeface="+mn-cs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9120BA86-7418-8B9F-DCAD-F084C09F098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6161" y="1958338"/>
            <a:ext cx="10859678" cy="29413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83538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E0A52D-0566-096A-BD5A-142B258A6A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CF3BCF02-F735-C85A-B68A-EFF509BDA3FF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665953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78729DF-9F16-B0A9-B5B9-A02A113378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2368620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9BE36B4-9662-AADB-7D5B-99AA1AF37BE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A455BAEF-CD87-FC10-0887-961A7F172F71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1033990"/>
            <a:ext cx="12192000" cy="4790019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D7EBB43-8D58-7196-7FB8-433505AEF7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4062502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1757</TotalTime>
  <Words>49</Words>
  <Application>Microsoft Office PowerPoint</Application>
  <PresentationFormat>Widescreen</PresentationFormat>
  <Paragraphs>5</Paragraphs>
  <Slides>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Office Theme</vt:lpstr>
      <vt:lpstr>1_Office Theme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Sarah Gothard</dc:creator>
  <cp:lastModifiedBy>Gothard, Sarah</cp:lastModifiedBy>
  <cp:revision>23</cp:revision>
  <dcterms:created xsi:type="dcterms:W3CDTF">2019-10-21T12:59:19Z</dcterms:created>
  <dcterms:modified xsi:type="dcterms:W3CDTF">2025-10-12T01:24:09Z</dcterms:modified>
</cp:coreProperties>
</file>