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897" autoAdjust="0"/>
  </p:normalViewPr>
  <p:slideViewPr>
    <p:cSldViewPr snapToGrid="0" showGuides="1">
      <p:cViewPr varScale="1">
        <p:scale>
          <a:sx n="60" d="100"/>
          <a:sy n="60" d="100"/>
        </p:scale>
        <p:origin x="52" y="2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5/24/2025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5/24/2025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1396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9810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E0AE53-F79B-38FC-BE97-C187E000ED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7083637-19E6-215F-E883-FE0B909D612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DE2D3C8-D92C-9B62-BFDA-98525CA8AB9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D9F46C-9B4A-8A80-FEAC-D1E99109176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8891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CC768A-3138-B4FF-4573-EA545A50F9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A5F6831-1F65-B550-FCC4-C536B93F1D1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208EDC6-317F-4F3E-1B9E-4663E86A912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8AE902-2DE5-B4C5-4F6B-BB345F2BF66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4776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0DC609-32D3-BB67-9A8B-8BFDBEDCCA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52E2CA3-E06F-C4ED-039E-A27F78E897F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A9F7037-B2CA-D19D-477A-0F2706FABF9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9D9859-6147-5D07-AF33-CDDE8E80FC9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7685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D7C984-36DA-F60D-6823-FA3D31887F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B02ED94-BA8F-5D72-F1B4-F68AD66EDCC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6E00DD3-5E95-7B76-1B82-70D6A8A9E86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D4B130-66AA-BC4D-01A8-AECE4D7E957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5894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D54AEC-BB65-48F7-FE99-4F7ED1729B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6F23EA4-8290-FF77-F00D-3F3A634B257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5997905-38D4-D0E5-3946-CA749E4BE63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72E8CC-D0E0-BFBA-3357-D0552CF0A71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3061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8930F-B01D-4028-8B0E-F04A757B0699}" type="datetime1">
              <a:rPr lang="en-US" smtClean="0"/>
              <a:t>5/24/2025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647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7C325-617C-42E1-A6AF-118EDF272710}" type="datetime1">
              <a:rPr lang="en-US" smtClean="0"/>
              <a:t>5/24/2025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318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A8D81-6BD5-46B7-9B73-DEE655C18860}" type="datetime1">
              <a:rPr lang="en-US" smtClean="0"/>
              <a:t>5/24/2025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71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FC288-CCDF-45F6-83D0-A2FE5ACE465F}" type="datetime1">
              <a:rPr lang="en-US" smtClean="0"/>
              <a:t>5/24/2025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206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D5A52-B967-49EA-8061-39B3BE009428}" type="datetime1">
              <a:rPr lang="en-US" smtClean="0"/>
              <a:t>5/24/2025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722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99526-DBFE-4551-9E96-5C58470BC658}" type="datetime1">
              <a:rPr lang="en-US" smtClean="0"/>
              <a:t>5/24/2025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497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B293A-BB95-429D-88CC-3135E7960F89}" type="datetime1">
              <a:rPr lang="en-US" smtClean="0"/>
              <a:t>5/24/2025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900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37CE0-0531-4EF8-8787-1EC0D7A34FF0}" type="datetime1">
              <a:rPr lang="en-US" smtClean="0"/>
              <a:t>5/24/2025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236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E118D-4D4F-479C-A838-72E399FF8A28}" type="datetime1">
              <a:rPr lang="en-US" smtClean="0"/>
              <a:t>5/24/2025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614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39326-9B09-407E-8F3A-D259103F9967}" type="datetime1">
              <a:rPr lang="en-US" smtClean="0"/>
              <a:t>5/24/2025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532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C7D88-5436-44B5-8DC9-9FDDE2F10776}" type="datetime1">
              <a:rPr lang="en-US" smtClean="0"/>
              <a:t>5/24/2025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503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33D02B-8AA9-49C7-8C12-9B0D1540D09E}" type="datetime1">
              <a:rPr lang="en-US" smtClean="0"/>
              <a:t>5/24/2025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59896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808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08823C3-340F-2E04-4A3A-74C9300F5A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120392"/>
            <a:ext cx="10905066" cy="261721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3D1CDD-1E40-4799-B157-A920E231D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Autofit/>
          </a:bodyPr>
          <a:lstStyle/>
          <a:p>
            <a:pPr defTabSz="914400">
              <a:spcAft>
                <a:spcPts val="600"/>
              </a:spcAft>
            </a:pPr>
            <a:r>
              <a:rPr lang="en-US" sz="28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929849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119B01-994A-27E4-3E6B-5C5074ADFE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CD7A0B5-97FE-5D69-D0D6-C1CC60F11E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53719"/>
            <a:ext cx="12192000" cy="6550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5256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B77E80-8E5D-C68B-F428-65E1A5E18F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6AF6C5-A8F1-8792-6CF1-BF7487F4DC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F722E50-AC08-5F0B-A26A-130D5E9338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6020"/>
            <a:ext cx="12192000" cy="6785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9196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69E29A-C199-32FE-071D-1D7039D024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1AF23A-C184-215A-9422-658BDDB59D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112D5AD-32C0-8044-4F4A-13B66FEE2F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0472"/>
            <a:ext cx="12192000" cy="6737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4468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B94183-9B0D-E603-D829-24E02B4AF1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4FE005-D4C4-8EFA-D09B-3BCC0C6B24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A1F6DB6-EB7B-C3A7-5C03-EE74FE407F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46" y="0"/>
            <a:ext cx="1218050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7163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3E3967-880C-715E-E820-8AC2752AA9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2BC714-7F81-B33C-6135-D1B0071B84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8F63CC3-66D1-8971-2841-52D1AFF64B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34367"/>
            <a:ext cx="12192000" cy="6389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8340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F680E9-959B-CA75-A291-DF1F340E46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B5DBD5-8E33-5E44-A73C-526CB862A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CF5FD14-7EDC-AD10-6E0D-1A95C3AF72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79625"/>
            <a:ext cx="12192000" cy="6498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0097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63</Words>
  <Application>Microsoft Office PowerPoint</Application>
  <PresentationFormat>Widescreen</PresentationFormat>
  <Paragraphs>15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5</cp:revision>
  <dcterms:created xsi:type="dcterms:W3CDTF">2019-10-04T02:12:20Z</dcterms:created>
  <dcterms:modified xsi:type="dcterms:W3CDTF">2025-05-25T00:57:27Z</dcterms:modified>
</cp:coreProperties>
</file>