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6"/>
  </p:notesMasterIdLst>
  <p:sldIdLst>
    <p:sldId id="339" r:id="rId3"/>
    <p:sldId id="256" r:id="rId4"/>
    <p:sldId id="340" r:id="rId5"/>
    <p:sldId id="341" r:id="rId6"/>
    <p:sldId id="342" r:id="rId7"/>
    <p:sldId id="343" r:id="rId8"/>
    <p:sldId id="344" r:id="rId9"/>
    <p:sldId id="348" r:id="rId10"/>
    <p:sldId id="349" r:id="rId11"/>
    <p:sldId id="350" r:id="rId12"/>
    <p:sldId id="345" r:id="rId13"/>
    <p:sldId id="346" r:id="rId14"/>
    <p:sldId id="34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6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1FF4A8-0707-4C55-A392-E58202F60291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62DE45-DDD7-4E88-BF06-5F0A50F4B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505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08103-9D4C-081E-EB05-655417C95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F6E4A2-D918-C472-ADE5-4F018FA59F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479E4E-BB26-8A03-06BB-0CD6C2E9D6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You are welcome to use or modify these PowerPoints as needed. Feel free to change the design or layout to suit your ministry, school, home, or company. </a:t>
            </a:r>
            <a:r>
              <a:rPr lang="en-US"/>
              <a:t>More PowerPoint slides can be found at mobilehymns.org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C45538-A705-90DA-4DD8-414A768FBC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7908AF-65BE-457F-9D87-289A548E61F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7907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C9C48-35C6-5126-0D89-BC009435B3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8D91D4-614B-E91D-7253-B63599F142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15CE00-F440-5A9C-6CB6-E77C4AFE0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DEFBF-F20E-4779-A54C-1CE14C1F3CD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EDCC1D-500A-4B0E-2C9A-3DC0E9A2C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2F903-E08F-5545-2089-5720A9910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40967-57FA-47E3-8E19-74CCD9B012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218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5A88F-85CC-6863-D892-823EA01E3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47F7EA-52FC-93A6-A06E-72DFA2D38E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F18D4D-5D05-0AC8-1560-81C42CAD5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DEFBF-F20E-4779-A54C-1CE14C1F3CD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391DD9-37B9-154D-3D7B-2C3EDAE52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3F73B3-A287-42C4-250C-BA79B3B8C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40967-57FA-47E3-8E19-74CCD9B012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775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F00EEA-0EFC-292C-C359-1EC5712B94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6F505B-2D5D-315B-19E4-2610D1AC61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07DD49-2390-6531-86FA-61621C002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DEFBF-F20E-4779-A54C-1CE14C1F3CD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6BAEAB-038F-7C94-058F-4BB9A0CA7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41E52B-C783-D72A-89AE-7D123B938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40967-57FA-47E3-8E19-74CCD9B012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107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AEC554F0-E5B4-8F41-9B02-A5CC48A928E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0" y="0"/>
            <a:ext cx="12192000" cy="66659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752194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14B0A9-0186-497C-8711-C9C8F6415D24}" type="datetime1">
              <a:rPr lang="en-US" smtClean="0"/>
              <a:t>8/1/2026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768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D04E42-5CCB-49C6-AB42-6905F6B81218}" type="datetime1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11">
            <a:extLst>
              <a:ext uri="{FF2B5EF4-FFF2-40B4-BE49-F238E27FC236}">
                <a16:creationId xmlns:a16="http://schemas.microsoft.com/office/drawing/2014/main" id="{904A3627-209E-6492-FB1E-B61E6DA8ADE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0"/>
            <a:ext cx="12192000" cy="66659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94385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51F73F-7CEA-43BB-A41F-F4B64A7EC9D1}" type="datetime1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8530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4EC99E-6062-4854-93A7-E8427FFD14FA}" type="datetime1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533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67595D-A4DE-4C64-B72E-27955F711399}" type="datetime1">
              <a:rPr lang="en-US" smtClean="0"/>
              <a:t>8/1/2026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3745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EB4AC5-270F-49FE-BDDE-66D71CEE792C}" type="datetime1">
              <a:rPr lang="en-US" smtClean="0"/>
              <a:t>8/1/2026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0698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41A5C3-AF63-4931-AAC6-28834851B5FC}" type="datetime1">
              <a:rPr lang="en-US" smtClean="0"/>
              <a:t>8/1/2026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87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ACE99-C60B-E215-91D6-A7B8F74A9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76CCF-4508-ED22-9AA9-FC5CAE7634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3490F1-111E-FB19-54EA-F68476D52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DEFBF-F20E-4779-A54C-1CE14C1F3CD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D49584-23E9-6435-F25A-D1DC9F5A6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DB4BAA-D15A-987F-C31F-29640B90B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40967-57FA-47E3-8E19-74CCD9B012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7806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EB6CFF-36C4-4705-9665-D0CA3AA4FA31}" type="datetime1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5626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A2641C-42EA-469E-8B34-6B12E51DE84E}" type="datetime1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475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3BFA96-5E6F-4BAE-A9CF-2DC64591F103}" type="datetime1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5642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0CE53C-B4B1-4D35-864C-C014093F5EA2}" type="datetime1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629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85A44-8E74-A91A-CA86-6FD9959C2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079F37-7292-0A32-CE37-0929781913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09D6BD-70A0-5BE5-6AEB-2356122BF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DEFBF-F20E-4779-A54C-1CE14C1F3CD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E69DF2-D452-6664-AFD6-279D1864DD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815D00-B2A2-F537-B35C-13A532795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40967-57FA-47E3-8E19-74CCD9B012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924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05384-7EFD-2958-C7DE-DFEF81FCE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24C78D-7A99-7972-0534-D519BF87A6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A16947-BBDD-D995-2F82-728E57B822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311C06-13C8-F85C-9149-54D6DF885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DEFBF-F20E-4779-A54C-1CE14C1F3CD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585B3A-E4F9-53ED-79EE-A0C659FB9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0A2D3D-3DC4-1F6B-9057-04C4B3FD4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40967-57FA-47E3-8E19-74CCD9B012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220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C517D-A67D-C29F-D572-174F36DBE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030678-FD04-E876-8886-7DDA5ACA59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51D3B2-0722-5BEB-9968-4FC0849739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2BE391-3DAB-99C0-127E-F98FA0BB00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949F1F-4860-A356-E0C8-457D9F186E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3F41252-AB9B-CBDC-42FF-CA8A380B4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DEFBF-F20E-4779-A54C-1CE14C1F3CD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5B7FE0-47C5-9FF3-762C-BBF457906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C3ADF8A-5715-5EE6-09B7-A08045F91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40967-57FA-47E3-8E19-74CCD9B012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091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30396-D44A-F78A-439D-CCEFC76B6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C009D3-751B-1CDE-7B77-C651E86BF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DEFBF-F20E-4779-A54C-1CE14C1F3CD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11A387-274F-92F7-ACA9-193F52C68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53AA5A-09F1-953D-5C69-8DB6673D9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40967-57FA-47E3-8E19-74CCD9B012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866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137587-57D2-0B7D-B390-6BEF40B3A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DEFBF-F20E-4779-A54C-1CE14C1F3CD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69F446-BA13-994E-AB29-507D211E0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057383-0A9B-0722-153A-B0560C739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40967-57FA-47E3-8E19-74CCD9B012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22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C798F-E501-B751-0135-0179B8032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121373-5954-A3A8-000B-FC3EBCFDD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A30C2E-BAE5-5D6F-C346-50ED59121A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C59529-9547-5DD5-B1A3-49F7F4389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DEFBF-F20E-4779-A54C-1CE14C1F3CD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B6A039-FB92-A8BA-F157-9C90FE2BA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F9EC0E-3812-4F18-5997-C5FE4F36B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40967-57FA-47E3-8E19-74CCD9B012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620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85865-F959-CFC5-674C-5CC015D8E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AED4937-5DAB-8693-928A-92A0956DD3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0156F9-64A9-5C40-B7A5-D5A21D52F4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F2D0BB-0431-8BDE-10FF-FCFD868FA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DEFBF-F20E-4779-A54C-1CE14C1F3CD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172E4B-81B1-ACDD-6BC8-B574D9373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C5D362-EF6B-8660-5A80-EC8459EC0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40967-57FA-47E3-8E19-74CCD9B012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657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5290CC-FACB-ED79-7DF2-2B4579EC5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2E878D-4FC9-8116-5C62-BFEE23F9A3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4471DD-0DAE-5844-A9B3-0D0BB31AAA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FCDEFBF-F20E-4779-A54C-1CE14C1F3CD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570218-6B15-052E-84C2-0A371B4611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5000" y="6603999"/>
            <a:ext cx="107950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08E389-9C75-442F-9129-901F954D9C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440967-57FA-47E3-8E19-74CCD9B012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264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5000" y="6604000"/>
            <a:ext cx="107950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837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987C49-136A-F915-4150-9A83720FE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angle 93">
            <a:extLst>
              <a:ext uri="{FF2B5EF4-FFF2-40B4-BE49-F238E27FC236}">
                <a16:creationId xmlns:a16="http://schemas.microsoft.com/office/drawing/2014/main" id="{44731117-3976-4491-A1BD-0E0F5020AD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0073BCFC-A707-B537-BEF3-666086705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A6211C-4BD7-6F98-0607-29C465598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3467" y="6356350"/>
            <a:ext cx="11237976" cy="5016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Public Domain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C3F53C-6CB5-B11E-94FF-B8602CE807A0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2395227"/>
            <a:ext cx="10287000" cy="2067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353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B1137E-D9BA-6B94-C53D-85B8253549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51892D1-AE47-F1DB-A72F-18B327B71BA3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4F4D9989-3245-C0EF-2B0A-3D09227DE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19866511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055B48-59F0-799B-F325-369604F850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EAFDCC-364B-D31A-1579-1EEF049F4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584DC58-67C7-E7EC-0224-F3A656912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8284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C2FEA1-D9AC-BD54-ED0B-581039189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688765F-E9A7-28E7-3109-933D326F2A24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2967849-D7EF-2C40-1F90-92FC0FD43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40792755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3098A-B1C3-8B89-6DE2-69E1AA0A17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86CB53F-80F4-B051-5C0E-D46135DDE5DF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E2A7985-B26E-8AF2-1D4F-84E405ACD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3405412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567EC9F-BEC1-B153-4507-203C247371D7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08F7F1E1-108F-30C9-D224-69AA41128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3850490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2EA97E5-107D-43EC-9B1B-6C25F5961729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CE40719-5E0B-9FED-91D8-03FE89141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1677988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B2EA3F6-C970-C0F1-CEFE-6919A68DF107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0FD306-991F-2051-AA0E-463D8E622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8614217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4AB8CFD-D56F-958F-9879-7EF59FAA8DDD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997EE74-23E3-DA91-508E-6D68CCF3A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4102471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4F3E299-6D39-2767-B73E-B3086751458C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506E870-C2CE-3F75-6FEA-DEAE44BCD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16475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0A500A5-6AE5-1D7A-71A3-23CB1E7E1C6D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A9A8AB-C3E5-FF29-2E40-FD2BCB80A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38019144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D879B-F965-380F-73C5-66553CE69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8EFA2EE-7EF5-3B72-9789-8A8DB7B7754E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99CD8C-00BC-79C0-9021-FF168775D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39263057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27BC41-3585-EBC3-7D53-834DDAB1F6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F15B89A-4C47-85B7-EF3D-037AD1CD44FC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CE25434-0A65-7DEF-9AEE-9B982284B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38576248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69</Words>
  <Application>Microsoft Office PowerPoint</Application>
  <PresentationFormat>Widescreen</PresentationFormat>
  <Paragraphs>15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Gothard, Sarah</dc:creator>
  <cp:lastModifiedBy>Gothard, Sarah</cp:lastModifiedBy>
  <cp:revision>2</cp:revision>
  <dcterms:created xsi:type="dcterms:W3CDTF">2026-08-02T00:09:21Z</dcterms:created>
  <dcterms:modified xsi:type="dcterms:W3CDTF">2026-08-02T00:47:23Z</dcterms:modified>
</cp:coreProperties>
</file>