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2D9E5A-5D55-45C8-A195-B7DC87493662}" v="45" dt="2019-03-26T00:08:46.02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B1E674D1-1535-49C8-9DCC-F14B55082098}"/>
    <pc:docChg chg="custSel addSld delSld modSld sldOrd">
      <pc:chgData name="Sarah Gothard" userId="0e53f415fda5f162" providerId="LiveId" clId="{B1E674D1-1535-49C8-9DCC-F14B55082098}" dt="2019-03-26T00:08:46.021" v="44" actId="2696"/>
      <pc:docMkLst>
        <pc:docMk/>
      </pc:docMkLst>
      <pc:sldChg chg="addSp delSp">
        <pc:chgData name="Sarah Gothard" userId="0e53f415fda5f162" providerId="LiveId" clId="{B1E674D1-1535-49C8-9DCC-F14B55082098}" dt="2019-03-26T00:01:16.707" v="1"/>
        <pc:sldMkLst>
          <pc:docMk/>
          <pc:sldMk cId="2211167003" sldId="257"/>
        </pc:sldMkLst>
        <pc:picChg chg="add">
          <ac:chgData name="Sarah Gothard" userId="0e53f415fda5f162" providerId="LiveId" clId="{B1E674D1-1535-49C8-9DCC-F14B55082098}" dt="2019-03-26T00:01:16.707" v="1"/>
          <ac:picMkLst>
            <pc:docMk/>
            <pc:sldMk cId="2211167003" sldId="257"/>
            <ac:picMk id="2" creationId="{DC370072-1578-42AB-ACB0-7F390A4918BB}"/>
          </ac:picMkLst>
        </pc:picChg>
        <pc:picChg chg="del">
          <ac:chgData name="Sarah Gothard" userId="0e53f415fda5f162" providerId="LiveId" clId="{B1E674D1-1535-49C8-9DCC-F14B55082098}" dt="2019-03-26T00:01:15.363" v="0" actId="478"/>
          <ac:picMkLst>
            <pc:docMk/>
            <pc:sldMk cId="2211167003" sldId="257"/>
            <ac:picMk id="3" creationId="{89C3F5BF-BAAB-41C6-B54B-E1EEFDB4D6F5}"/>
          </ac:picMkLst>
        </pc:picChg>
      </pc:sldChg>
      <pc:sldChg chg="addSp delSp">
        <pc:chgData name="Sarah Gothard" userId="0e53f415fda5f162" providerId="LiveId" clId="{B1E674D1-1535-49C8-9DCC-F14B55082098}" dt="2019-03-26T00:02:00.065" v="18"/>
        <pc:sldMkLst>
          <pc:docMk/>
          <pc:sldMk cId="3427043617" sldId="258"/>
        </pc:sldMkLst>
        <pc:picChg chg="del">
          <ac:chgData name="Sarah Gothard" userId="0e53f415fda5f162" providerId="LiveId" clId="{B1E674D1-1535-49C8-9DCC-F14B55082098}" dt="2019-03-26T00:01:19.863" v="2" actId="478"/>
          <ac:picMkLst>
            <pc:docMk/>
            <pc:sldMk cId="3427043617" sldId="258"/>
            <ac:picMk id="2" creationId="{428DD9A7-FB6F-4A57-8AAB-A322347CBC4E}"/>
          </ac:picMkLst>
        </pc:picChg>
        <pc:picChg chg="add">
          <ac:chgData name="Sarah Gothard" userId="0e53f415fda5f162" providerId="LiveId" clId="{B1E674D1-1535-49C8-9DCC-F14B55082098}" dt="2019-03-26T00:02:00.065" v="18"/>
          <ac:picMkLst>
            <pc:docMk/>
            <pc:sldMk cId="3427043617" sldId="258"/>
            <ac:picMk id="3" creationId="{A5211BFE-2616-4A1F-A458-68FBE5972E92}"/>
          </ac:picMkLst>
        </pc:picChg>
      </pc:sldChg>
      <pc:sldChg chg="del">
        <pc:chgData name="Sarah Gothard" userId="0e53f415fda5f162" providerId="LiveId" clId="{B1E674D1-1535-49C8-9DCC-F14B55082098}" dt="2019-03-26T00:01:24.051" v="3" actId="2696"/>
        <pc:sldMkLst>
          <pc:docMk/>
          <pc:sldMk cId="367713808" sldId="259"/>
        </pc:sldMkLst>
      </pc:sldChg>
      <pc:sldChg chg="addSp delSp add">
        <pc:chgData name="Sarah Gothard" userId="0e53f415fda5f162" providerId="LiveId" clId="{B1E674D1-1535-49C8-9DCC-F14B55082098}" dt="2019-03-26T00:03:13.157" v="21"/>
        <pc:sldMkLst>
          <pc:docMk/>
          <pc:sldMk cId="4243241897" sldId="259"/>
        </pc:sldMkLst>
        <pc:picChg chg="add del">
          <ac:chgData name="Sarah Gothard" userId="0e53f415fda5f162" providerId="LiveId" clId="{B1E674D1-1535-49C8-9DCC-F14B55082098}" dt="2019-03-26T00:03:12.672" v="20" actId="478"/>
          <ac:picMkLst>
            <pc:docMk/>
            <pc:sldMk cId="4243241897" sldId="259"/>
            <ac:picMk id="2" creationId="{0F79AEA8-6902-4E0C-B07B-98BDFAC2CDA3}"/>
          </ac:picMkLst>
        </pc:picChg>
        <pc:picChg chg="add">
          <ac:chgData name="Sarah Gothard" userId="0e53f415fda5f162" providerId="LiveId" clId="{B1E674D1-1535-49C8-9DCC-F14B55082098}" dt="2019-03-26T00:03:13.157" v="21"/>
          <ac:picMkLst>
            <pc:docMk/>
            <pc:sldMk cId="4243241897" sldId="259"/>
            <ac:picMk id="3" creationId="{FEEE1B95-5FFD-4AC9-AB03-1739A7ED7800}"/>
          </ac:picMkLst>
        </pc:picChg>
      </pc:sldChg>
      <pc:sldChg chg="del">
        <pc:chgData name="Sarah Gothard" userId="0e53f415fda5f162" providerId="LiveId" clId="{B1E674D1-1535-49C8-9DCC-F14B55082098}" dt="2019-03-26T00:01:24.082" v="5" actId="2696"/>
        <pc:sldMkLst>
          <pc:docMk/>
          <pc:sldMk cId="1465813216" sldId="260"/>
        </pc:sldMkLst>
      </pc:sldChg>
      <pc:sldChg chg="addSp add">
        <pc:chgData name="Sarah Gothard" userId="0e53f415fda5f162" providerId="LiveId" clId="{B1E674D1-1535-49C8-9DCC-F14B55082098}" dt="2019-03-26T00:03:37.953" v="22"/>
        <pc:sldMkLst>
          <pc:docMk/>
          <pc:sldMk cId="4012931386" sldId="260"/>
        </pc:sldMkLst>
        <pc:picChg chg="add">
          <ac:chgData name="Sarah Gothard" userId="0e53f415fda5f162" providerId="LiveId" clId="{B1E674D1-1535-49C8-9DCC-F14B55082098}" dt="2019-03-26T00:03:37.953" v="22"/>
          <ac:picMkLst>
            <pc:docMk/>
            <pc:sldMk cId="4012931386" sldId="260"/>
            <ac:picMk id="2" creationId="{95F315FE-EBF1-4640-9676-86EA95828990}"/>
          </ac:picMkLst>
        </pc:picChg>
      </pc:sldChg>
      <pc:sldChg chg="addSp add">
        <pc:chgData name="Sarah Gothard" userId="0e53f415fda5f162" providerId="LiveId" clId="{B1E674D1-1535-49C8-9DCC-F14B55082098}" dt="2019-03-26T00:04:19.248" v="23"/>
        <pc:sldMkLst>
          <pc:docMk/>
          <pc:sldMk cId="299175168" sldId="261"/>
        </pc:sldMkLst>
        <pc:picChg chg="add">
          <ac:chgData name="Sarah Gothard" userId="0e53f415fda5f162" providerId="LiveId" clId="{B1E674D1-1535-49C8-9DCC-F14B55082098}" dt="2019-03-26T00:04:19.248" v="23"/>
          <ac:picMkLst>
            <pc:docMk/>
            <pc:sldMk cId="299175168" sldId="261"/>
            <ac:picMk id="2" creationId="{9162119E-A47F-46D0-A3AB-320BCEDE1EAD}"/>
          </ac:picMkLst>
        </pc:picChg>
      </pc:sldChg>
      <pc:sldChg chg="del">
        <pc:chgData name="Sarah Gothard" userId="0e53f415fda5f162" providerId="LiveId" clId="{B1E674D1-1535-49C8-9DCC-F14B55082098}" dt="2019-03-26T00:01:24.066" v="4" actId="2696"/>
        <pc:sldMkLst>
          <pc:docMk/>
          <pc:sldMk cId="653430515" sldId="261"/>
        </pc:sldMkLst>
      </pc:sldChg>
      <pc:sldChg chg="del">
        <pc:chgData name="Sarah Gothard" userId="0e53f415fda5f162" providerId="LiveId" clId="{B1E674D1-1535-49C8-9DCC-F14B55082098}" dt="2019-03-26T00:01:24.097" v="7" actId="2696"/>
        <pc:sldMkLst>
          <pc:docMk/>
          <pc:sldMk cId="1834188398" sldId="262"/>
        </pc:sldMkLst>
      </pc:sldChg>
      <pc:sldChg chg="addSp delSp add">
        <pc:chgData name="Sarah Gothard" userId="0e53f415fda5f162" providerId="LiveId" clId="{B1E674D1-1535-49C8-9DCC-F14B55082098}" dt="2019-03-26T00:05:27.442" v="26"/>
        <pc:sldMkLst>
          <pc:docMk/>
          <pc:sldMk cId="2273753681" sldId="262"/>
        </pc:sldMkLst>
        <pc:picChg chg="add del">
          <ac:chgData name="Sarah Gothard" userId="0e53f415fda5f162" providerId="LiveId" clId="{B1E674D1-1535-49C8-9DCC-F14B55082098}" dt="2019-03-26T00:05:27.130" v="25" actId="478"/>
          <ac:picMkLst>
            <pc:docMk/>
            <pc:sldMk cId="2273753681" sldId="262"/>
            <ac:picMk id="2" creationId="{013860CE-DD71-49B3-884D-F55960787C04}"/>
          </ac:picMkLst>
        </pc:picChg>
        <pc:picChg chg="add">
          <ac:chgData name="Sarah Gothard" userId="0e53f415fda5f162" providerId="LiveId" clId="{B1E674D1-1535-49C8-9DCC-F14B55082098}" dt="2019-03-26T00:05:27.442" v="26"/>
          <ac:picMkLst>
            <pc:docMk/>
            <pc:sldMk cId="2273753681" sldId="262"/>
            <ac:picMk id="3" creationId="{B20B60C2-4C56-460E-AC22-D228ECD9EB06}"/>
          </ac:picMkLst>
        </pc:picChg>
      </pc:sldChg>
      <pc:sldChg chg="addSp delSp add">
        <pc:chgData name="Sarah Gothard" userId="0e53f415fda5f162" providerId="LiveId" clId="{B1E674D1-1535-49C8-9DCC-F14B55082098}" dt="2019-03-26T00:06:02.545" v="31"/>
        <pc:sldMkLst>
          <pc:docMk/>
          <pc:sldMk cId="731370712" sldId="263"/>
        </pc:sldMkLst>
        <pc:picChg chg="add del">
          <ac:chgData name="Sarah Gothard" userId="0e53f415fda5f162" providerId="LiveId" clId="{B1E674D1-1535-49C8-9DCC-F14B55082098}" dt="2019-03-26T00:05:53.514" v="28" actId="478"/>
          <ac:picMkLst>
            <pc:docMk/>
            <pc:sldMk cId="731370712" sldId="263"/>
            <ac:picMk id="2" creationId="{1D6BF98C-F3F8-4B2B-BA05-BA05C6CF5FBD}"/>
          </ac:picMkLst>
        </pc:picChg>
        <pc:picChg chg="add del">
          <ac:chgData name="Sarah Gothard" userId="0e53f415fda5f162" providerId="LiveId" clId="{B1E674D1-1535-49C8-9DCC-F14B55082098}" dt="2019-03-26T00:06:02.248" v="30" actId="478"/>
          <ac:picMkLst>
            <pc:docMk/>
            <pc:sldMk cId="731370712" sldId="263"/>
            <ac:picMk id="3" creationId="{33A2CFA1-6C2B-4A63-8A97-627BFF966E40}"/>
          </ac:picMkLst>
        </pc:picChg>
        <pc:picChg chg="add">
          <ac:chgData name="Sarah Gothard" userId="0e53f415fda5f162" providerId="LiveId" clId="{B1E674D1-1535-49C8-9DCC-F14B55082098}" dt="2019-03-26T00:06:02.545" v="31"/>
          <ac:picMkLst>
            <pc:docMk/>
            <pc:sldMk cId="731370712" sldId="263"/>
            <ac:picMk id="5" creationId="{A680CB11-11BE-4349-979A-38E4514396FE}"/>
          </ac:picMkLst>
        </pc:picChg>
      </pc:sldChg>
      <pc:sldChg chg="del">
        <pc:chgData name="Sarah Gothard" userId="0e53f415fda5f162" providerId="LiveId" clId="{B1E674D1-1535-49C8-9DCC-F14B55082098}" dt="2019-03-26T00:01:24.082" v="6" actId="2696"/>
        <pc:sldMkLst>
          <pc:docMk/>
          <pc:sldMk cId="1800220195" sldId="263"/>
        </pc:sldMkLst>
      </pc:sldChg>
      <pc:sldChg chg="del">
        <pc:chgData name="Sarah Gothard" userId="0e53f415fda5f162" providerId="LiveId" clId="{B1E674D1-1535-49C8-9DCC-F14B55082098}" dt="2019-03-26T00:01:24.097" v="8" actId="2696"/>
        <pc:sldMkLst>
          <pc:docMk/>
          <pc:sldMk cId="423418488" sldId="264"/>
        </pc:sldMkLst>
      </pc:sldChg>
      <pc:sldChg chg="addSp delSp add">
        <pc:chgData name="Sarah Gothard" userId="0e53f415fda5f162" providerId="LiveId" clId="{B1E674D1-1535-49C8-9DCC-F14B55082098}" dt="2019-03-26T00:06:38.087" v="36"/>
        <pc:sldMkLst>
          <pc:docMk/>
          <pc:sldMk cId="1592872555" sldId="264"/>
        </pc:sldMkLst>
        <pc:picChg chg="add del">
          <ac:chgData name="Sarah Gothard" userId="0e53f415fda5f162" providerId="LiveId" clId="{B1E674D1-1535-49C8-9DCC-F14B55082098}" dt="2019-03-26T00:01:57.409" v="17"/>
          <ac:picMkLst>
            <pc:docMk/>
            <pc:sldMk cId="1592872555" sldId="264"/>
            <ac:picMk id="2" creationId="{E7DB9A7F-8FDE-4E83-BF79-E9D2A9833CA6}"/>
          </ac:picMkLst>
        </pc:picChg>
        <pc:picChg chg="add">
          <ac:chgData name="Sarah Gothard" userId="0e53f415fda5f162" providerId="LiveId" clId="{B1E674D1-1535-49C8-9DCC-F14B55082098}" dt="2019-03-26T00:06:38.087" v="36"/>
          <ac:picMkLst>
            <pc:docMk/>
            <pc:sldMk cId="1592872555" sldId="264"/>
            <ac:picMk id="3" creationId="{060E82EE-AA04-402C-BCFC-B40685E19019}"/>
          </ac:picMkLst>
        </pc:picChg>
      </pc:sldChg>
      <pc:sldChg chg="addSp add">
        <pc:chgData name="Sarah Gothard" userId="0e53f415fda5f162" providerId="LiveId" clId="{B1E674D1-1535-49C8-9DCC-F14B55082098}" dt="2019-03-26T00:07:15.258" v="37"/>
        <pc:sldMkLst>
          <pc:docMk/>
          <pc:sldMk cId="3093101386" sldId="265"/>
        </pc:sldMkLst>
        <pc:picChg chg="add">
          <ac:chgData name="Sarah Gothard" userId="0e53f415fda5f162" providerId="LiveId" clId="{B1E674D1-1535-49C8-9DCC-F14B55082098}" dt="2019-03-26T00:07:15.258" v="37"/>
          <ac:picMkLst>
            <pc:docMk/>
            <pc:sldMk cId="3093101386" sldId="265"/>
            <ac:picMk id="2" creationId="{8C658995-7776-4F80-AC54-24A004304533}"/>
          </ac:picMkLst>
        </pc:picChg>
      </pc:sldChg>
      <pc:sldChg chg="del">
        <pc:chgData name="Sarah Gothard" userId="0e53f415fda5f162" providerId="LiveId" clId="{B1E674D1-1535-49C8-9DCC-F14B55082098}" dt="2019-03-26T00:01:24.113" v="9" actId="2696"/>
        <pc:sldMkLst>
          <pc:docMk/>
          <pc:sldMk cId="3497399497" sldId="265"/>
        </pc:sldMkLst>
      </pc:sldChg>
      <pc:sldChg chg="addSp add">
        <pc:chgData name="Sarah Gothard" userId="0e53f415fda5f162" providerId="LiveId" clId="{B1E674D1-1535-49C8-9DCC-F14B55082098}" dt="2019-03-26T00:07:38.617" v="38"/>
        <pc:sldMkLst>
          <pc:docMk/>
          <pc:sldMk cId="36363923" sldId="266"/>
        </pc:sldMkLst>
        <pc:picChg chg="add">
          <ac:chgData name="Sarah Gothard" userId="0e53f415fda5f162" providerId="LiveId" clId="{B1E674D1-1535-49C8-9DCC-F14B55082098}" dt="2019-03-26T00:07:38.617" v="38"/>
          <ac:picMkLst>
            <pc:docMk/>
            <pc:sldMk cId="36363923" sldId="266"/>
            <ac:picMk id="2" creationId="{77B122B5-3263-4C10-89F2-6D9939CD14A5}"/>
          </ac:picMkLst>
        </pc:picChg>
      </pc:sldChg>
      <pc:sldChg chg="addSp add">
        <pc:chgData name="Sarah Gothard" userId="0e53f415fda5f162" providerId="LiveId" clId="{B1E674D1-1535-49C8-9DCC-F14B55082098}" dt="2019-03-26T00:08:15.506" v="40"/>
        <pc:sldMkLst>
          <pc:docMk/>
          <pc:sldMk cId="3323884814" sldId="267"/>
        </pc:sldMkLst>
        <pc:picChg chg="add">
          <ac:chgData name="Sarah Gothard" userId="0e53f415fda5f162" providerId="LiveId" clId="{B1E674D1-1535-49C8-9DCC-F14B55082098}" dt="2019-03-26T00:08:15.506" v="40"/>
          <ac:picMkLst>
            <pc:docMk/>
            <pc:sldMk cId="3323884814" sldId="267"/>
            <ac:picMk id="2" creationId="{61CA89C8-73D2-4892-8096-8B95005A2EB9}"/>
          </ac:picMkLst>
        </pc:picChg>
      </pc:sldChg>
      <pc:sldChg chg="add del">
        <pc:chgData name="Sarah Gothard" userId="0e53f415fda5f162" providerId="LiveId" clId="{B1E674D1-1535-49C8-9DCC-F14B55082098}" dt="2019-03-26T00:08:46.021" v="44" actId="2696"/>
        <pc:sldMkLst>
          <pc:docMk/>
          <pc:sldMk cId="67048775" sldId="268"/>
        </pc:sldMkLst>
      </pc:sldChg>
      <pc:sldChg chg="addSp add">
        <pc:chgData name="Sarah Gothard" userId="0e53f415fda5f162" providerId="LiveId" clId="{B1E674D1-1535-49C8-9DCC-F14B55082098}" dt="2019-03-26T00:08:42.162" v="43"/>
        <pc:sldMkLst>
          <pc:docMk/>
          <pc:sldMk cId="3327137253" sldId="269"/>
        </pc:sldMkLst>
        <pc:picChg chg="add">
          <ac:chgData name="Sarah Gothard" userId="0e53f415fda5f162" providerId="LiveId" clId="{B1E674D1-1535-49C8-9DCC-F14B55082098}" dt="2019-03-26T00:08:42.162" v="43"/>
          <ac:picMkLst>
            <pc:docMk/>
            <pc:sldMk cId="3327137253" sldId="269"/>
            <ac:picMk id="2" creationId="{42AEBFC8-AC24-4708-9116-44DDAAC964C7}"/>
          </ac:picMkLst>
        </pc:picChg>
      </pc:sldChg>
      <pc:sldChg chg="add ord">
        <pc:chgData name="Sarah Gothard" userId="0e53f415fda5f162" providerId="LiveId" clId="{B1E674D1-1535-49C8-9DCC-F14B55082098}" dt="2019-03-26T00:08:28.256" v="42"/>
        <pc:sldMkLst>
          <pc:docMk/>
          <pc:sldMk cId="1210340568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8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51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0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0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3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0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4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1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2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8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3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20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370072-1578-42AB-ACB0-7F390A4918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83968"/>
            <a:ext cx="10905066" cy="229006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B122B5-3263-4C10-89F2-6D9939CD1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363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CA89C8-73D2-4892-8096-8B95005A2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9551" y="643467"/>
            <a:ext cx="91328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3884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658995-7776-4F80-AC54-24A004304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0340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2AEBFC8-AC24-4708-9116-44DDAAC96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20725"/>
            <a:ext cx="10905066" cy="441655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713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211BFE-2616-4A1F-A458-68FBE5972E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760" y="643467"/>
            <a:ext cx="917047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27043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EE1B95-5FFD-4AC9-AB03-1739A7ED7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356" y="643467"/>
            <a:ext cx="960528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4324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F315FE-EBF1-4640-9676-86EA95828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1293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162119E-A47F-46D0-A3AB-320BCEDE1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9175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0B60C2-4C56-460E-AC22-D228ECD9E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73753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80CB11-11BE-4349-979A-38E451439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31370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0E82EE-AA04-402C-BCFC-B40685E19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760" y="643467"/>
            <a:ext cx="917047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92872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658995-7776-4F80-AC54-24A004304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3101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2019-10-18T23:28:56Z</dcterms:created>
  <dcterms:modified xsi:type="dcterms:W3CDTF">2019-10-18T23:29:07Z</dcterms:modified>
</cp:coreProperties>
</file>