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40" r:id="rId3"/>
    <p:sldId id="256" r:id="rId4"/>
    <p:sldId id="341" r:id="rId5"/>
    <p:sldId id="342" r:id="rId6"/>
    <p:sldId id="343" r:id="rId7"/>
    <p:sldId id="345" r:id="rId8"/>
    <p:sldId id="344" r:id="rId9"/>
    <p:sldId id="346" r:id="rId10"/>
    <p:sldId id="347" r:id="rId11"/>
    <p:sldId id="348" r:id="rId12"/>
    <p:sldId id="349" r:id="rId13"/>
    <p:sldId id="350" r:id="rId14"/>
    <p:sldId id="35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6C6F19-0753-4017-BEB4-CB3C4301E47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55DC1-6AE7-4D17-BA7B-E4D0291B2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51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E620C-D20C-EA43-D38D-E7F959DDE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F357FE-9DB4-2D21-D893-AEE32C9F69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A813-791F-22E7-6F19-E0C945AC7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353-E57B-44EA-9FD3-A49675CF15D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6344B-7C09-9037-7070-3FDC759C8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9AB1F-82E5-7A16-E1AE-F0FAF7CA6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2032E-F5D6-4906-B503-586D08018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056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384F3-B696-E7FB-C9F2-70F01BAC7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15A488-3A24-1B9A-A1E9-631F8C817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E3A9C-C3ED-6558-E5ED-960C05298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353-E57B-44EA-9FD3-A49675CF15D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FE638-7FF5-75FB-417B-DB980A1C4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B7B3C-1EE2-FC99-9A68-E920D7851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2032E-F5D6-4906-B503-586D08018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47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264EB8-D135-26EC-E69F-E82655B888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592C33-38D3-1268-BBDD-8E3B0D770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D6836-EA69-0B6F-36B0-EAC27F679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353-E57B-44EA-9FD3-A49675CF15D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B715D-5F9B-478F-426B-108092929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0D7C4-8FAE-878F-E206-4507EB9D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2032E-F5D6-4906-B503-586D08018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046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62951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5/29/2026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982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306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269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572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5/29/2026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2363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5/29/2026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684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5/29/2026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23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5342B-1404-145E-1652-ECCD5A20A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4DC9D-E30A-DF7C-6BA8-F5EAD9D59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6859B2-195E-070E-8CC0-B8D5D33F6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353-E57B-44EA-9FD3-A49675CF15D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86EEF-9C8E-BA70-888F-F02ADBCA7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1D6C8-3F91-225D-DF00-AD1FBCB24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2032E-F5D6-4906-B503-586D08018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9230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1186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6794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91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1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D3744-DF3C-3CB6-10FE-F41F5F137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F8B98C-41ED-49AC-8EE1-AF6A9C250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2BC53-EE0D-F084-353A-2E66F9988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353-E57B-44EA-9FD3-A49675CF15D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73F7C-ABB0-BEFA-760F-FF20FD27C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CD098-F47E-F343-FAA0-F488FD7F7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2032E-F5D6-4906-B503-586D08018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709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8599B-60DE-AD5E-574C-9A2F09007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D5F6F-A789-C3A5-2376-2738E9A867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78FF9D-43EE-1BAD-6557-80754C499B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7944C-5F49-4E3B-87E0-4AF5152AC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353-E57B-44EA-9FD3-A49675CF15D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ABB7F8-506F-F76B-88E0-364F6344E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1B09A2-8E4F-0B17-9B95-B17031014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2032E-F5D6-4906-B503-586D08018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62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41B27-DF48-FF9D-944A-E05A9D6FE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51AC2-31A0-E077-B1D7-9D191CDFB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AFC125-8FD7-B517-7A59-F67D6EDF2F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068B47-A40B-CDF5-1CDF-EC503C2284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5E042F-DA14-B6D8-A4D8-147F259E4C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566803-975E-4FBE-2C9A-BF216EBF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353-E57B-44EA-9FD3-A49675CF15D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5143C0-B1B3-5A98-9536-B649C0354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CAD783-6942-DEEB-6990-A1817B98A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2032E-F5D6-4906-B503-586D08018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731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44CC6-C515-CE8B-DAC0-A578980EE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7EB9B-1F66-DD60-DBFC-81B1550F3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353-E57B-44EA-9FD3-A49675CF15D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349509-7A59-DFA7-F868-33A37CEEA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2AA32-44A0-99AA-A7AD-C8AA64056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2032E-F5D6-4906-B503-586D08018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1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4C04AF-A216-B32D-1F75-120B0E411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353-E57B-44EA-9FD3-A49675CF15D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ED1E45-247B-267A-CB40-971C7B647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880E77-DA25-3C8E-5960-8090832AF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2032E-F5D6-4906-B503-586D08018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4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9A891-BCEC-D638-965C-12D99A7C2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84332-2F5E-1472-EBB9-6717732E4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D6853E-7EE9-9BE5-A1D6-6228736A5C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2025D7-929D-AC5F-B6A6-E7F2CB117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353-E57B-44EA-9FD3-A49675CF15D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DD5736-52BF-2267-C458-D290F76AE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B4F877-9B9A-20B6-C37E-E58AB6775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2032E-F5D6-4906-B503-586D08018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72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45FE7-48FF-FBF2-6E7D-BB156AFEA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A509EA-1487-FEC2-06C9-F9BB1BC92F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AC6EA6-A218-C78F-8A3A-FB06CD4BC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C41A7-6DC3-24A5-6311-908082EB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8353-E57B-44EA-9FD3-A49675CF15D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6CF358-412B-29D3-B773-AE8600BCD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123FE1-E8E6-393A-45F0-47DAF2034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2032E-F5D6-4906-B503-586D08018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40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726752-1439-82EA-C31A-14879E36A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13849D-F898-F2BD-B791-4E8012477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02BA5-6175-07EA-BC46-D89C5CB23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EE8353-E57B-44EA-9FD3-A49675CF15D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6D2CC-7530-00F1-6D73-71AE610813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19A71-C6AA-6618-2488-88699E9C24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92032E-F5D6-4906-B503-586D08018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48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562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DD68BD9-3433-5247-13F7-9C687A1E530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644554"/>
            <a:ext cx="10287000" cy="1568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890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5DCBD-DED6-5240-1EB4-777184301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B51E45E-31D8-3258-42AE-8171A1B11D8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EBC5EE7-C79E-0E3D-1979-967D96E22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32488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887DA-06F1-9A51-6352-BB38902B6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1E4E461-3906-F6F1-3FD3-B2EA5104064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CD1D34E-1302-0A3E-A294-7B8DA9E96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18246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FD53A-20C8-3CED-B410-67A0572E6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2C719A2-36B0-AE99-04EE-1632F1E7B5C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3611"/>
            <a:ext cx="12192000" cy="4330778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0A2136E-87FF-539C-116D-28F69D354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50208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D003D-CA93-3DC5-939C-AA4885101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1DCEFB4-A627-F71E-7B66-ACEBE66668F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01F3E6A-43EF-3003-5D32-15C050D7D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82463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62BD34D9-2772-F581-ECD4-846042F8FF3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CF5B441C-0F23-10D1-1AA4-59698E0D6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63166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B6355AE-3BD3-6163-D797-90970533B25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3326"/>
            <a:ext cx="12192000" cy="3631349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481AC5DF-F280-7081-7AEC-D4455EFC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20615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560CFED5-0845-EB7E-572C-C441D927BD3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DFB06DFA-41BC-C923-4710-8FBB53E61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97540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CF22E3ED-F79E-644A-AC23-53C75C45039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A7611F56-3D06-AD6B-43A2-A4D9C5EE5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0181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E5F72C-06E1-6D4F-ABDA-192733676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950D9823-456D-1401-30E8-FF4EEB4D58C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5040"/>
            <a:ext cx="12192000" cy="4107921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255B00B7-057E-074E-F14F-00A1F30F4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83655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B70F8C56-0A87-F5AC-1E45-4D0C6C892AE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232C181F-CB46-F1F7-9351-BC321AFF3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94094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D6DB1-D69B-5091-C423-81007CF48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81E200F-E1EB-0412-147A-101770B9FBD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8B789E8-1AD1-8A06-13E6-6A7395418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94027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985F9-F4E7-F36E-38B0-F1F3F9360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00F482B-88CE-22D1-B0CF-8CED852EC08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29693"/>
            <a:ext cx="12192000" cy="3998614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332BCF0-D7EF-2FAE-3822-DA83D7B8A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1712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2026-05-29T19:44:58Z</dcterms:created>
  <dcterms:modified xsi:type="dcterms:W3CDTF">2026-05-29T22:51:31Z</dcterms:modified>
</cp:coreProperties>
</file>