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5462B-B80A-4C30-A0F4-0C6268253D11}" v="29" dt="2019-09-16T02:08:26.12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AFADF77-3E28-4CF2-8A8B-873C7E186C89}"/>
  </pc:docChgLst>
  <pc:docChgLst>
    <pc:chgData name="Sarah Gothard" userId="0e53f415fda5f162" providerId="LiveId" clId="{6D15462B-B80A-4C30-A0F4-0C6268253D11}"/>
    <pc:docChg chg="custSel mod addSld delSld modSld modMainMaster">
      <pc:chgData name="Sarah Gothard" userId="0e53f415fda5f162" providerId="LiveId" clId="{6D15462B-B80A-4C30-A0F4-0C6268253D11}" dt="2019-09-29T18:24:32.827" v="108" actId="26606"/>
      <pc:docMkLst>
        <pc:docMk/>
      </pc:docMkLst>
      <pc:sldChg chg="addSp delSp modSp mod setBg">
        <pc:chgData name="Sarah Gothard" userId="0e53f415fda5f162" providerId="LiveId" clId="{6D15462B-B80A-4C30-A0F4-0C6268253D11}" dt="2019-09-29T18:23:32.652" v="92" actId="26606"/>
        <pc:sldMkLst>
          <pc:docMk/>
          <pc:sldMk cId="2211167003" sldId="257"/>
        </pc:sldMkLst>
        <pc:spChg chg="mod ord">
          <ac:chgData name="Sarah Gothard" userId="0e53f415fda5f162" providerId="LiveId" clId="{6D15462B-B80A-4C30-A0F4-0C6268253D11}" dt="2019-09-29T18:23:32.652" v="92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6D15462B-B80A-4C30-A0F4-0C6268253D11}" dt="2019-09-29T18:23:32.652" v="92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32.652" v="92" actId="26606"/>
          <ac:spMkLst>
            <pc:docMk/>
            <pc:sldMk cId="2211167003" sldId="257"/>
            <ac:spMk id="12" creationId="{CB44330D-EA18-4254-AA95-EB49948539B8}"/>
          </ac:spMkLst>
        </pc:spChg>
        <pc:picChg chg="del mod">
          <ac:chgData name="Sarah Gothard" userId="0e53f415fda5f162" providerId="LiveId" clId="{6D15462B-B80A-4C30-A0F4-0C6268253D11}" dt="2019-09-16T01:50:58.029" v="1" actId="478"/>
          <ac:picMkLst>
            <pc:docMk/>
            <pc:sldMk cId="2211167003" sldId="257"/>
            <ac:picMk id="2" creationId="{65E92BC7-7478-4A60-8A84-DDB01B3593CA}"/>
          </ac:picMkLst>
        </pc:picChg>
        <pc:picChg chg="add mod">
          <ac:chgData name="Sarah Gothard" userId="0e53f415fda5f162" providerId="LiveId" clId="{6D15462B-B80A-4C30-A0F4-0C6268253D11}" dt="2019-09-29T18:23:32.652" v="92" actId="26606"/>
          <ac:picMkLst>
            <pc:docMk/>
            <pc:sldMk cId="2211167003" sldId="257"/>
            <ac:picMk id="3" creationId="{2F4A6750-C87F-4242-80BF-3A30B4F4B1BB}"/>
          </ac:picMkLst>
        </pc:picChg>
      </pc:sldChg>
      <pc:sldChg chg="addSp delSp modSp mod setBg">
        <pc:chgData name="Sarah Gothard" userId="0e53f415fda5f162" providerId="LiveId" clId="{6D15462B-B80A-4C30-A0F4-0C6268253D11}" dt="2019-09-29T18:23:40.298" v="93" actId="26606"/>
        <pc:sldMkLst>
          <pc:docMk/>
          <pc:sldMk cId="987677391" sldId="258"/>
        </pc:sldMkLst>
        <pc:spChg chg="add del mod">
          <ac:chgData name="Sarah Gothard" userId="0e53f415fda5f162" providerId="LiveId" clId="{6D15462B-B80A-4C30-A0F4-0C6268253D11}" dt="2019-09-16T01:51:06.236" v="26" actId="478"/>
          <ac:spMkLst>
            <pc:docMk/>
            <pc:sldMk cId="987677391" sldId="258"/>
            <ac:spMk id="3" creationId="{AD08F4C4-77D9-40E2-908A-6B9E0AF5CCF4}"/>
          </ac:spMkLst>
        </pc:spChg>
        <pc:spChg chg="mod ord">
          <ac:chgData name="Sarah Gothard" userId="0e53f415fda5f162" providerId="LiveId" clId="{6D15462B-B80A-4C30-A0F4-0C6268253D11}" dt="2019-09-29T18:23:40.298" v="93" actId="26606"/>
          <ac:spMkLst>
            <pc:docMk/>
            <pc:sldMk cId="987677391" sldId="258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40.298" v="93" actId="26606"/>
          <ac:spMkLst>
            <pc:docMk/>
            <pc:sldMk cId="987677391" sldId="258"/>
            <ac:spMk id="10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40.298" v="93" actId="26606"/>
          <ac:spMkLst>
            <pc:docMk/>
            <pc:sldMk cId="987677391" sldId="258"/>
            <ac:spMk id="12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3:40.298" v="93" actId="26606"/>
          <ac:picMkLst>
            <pc:docMk/>
            <pc:sldMk cId="987677391" sldId="258"/>
            <ac:picMk id="5" creationId="{55E6435C-CF2D-4256-AA87-F9212C20114C}"/>
          </ac:picMkLst>
        </pc:picChg>
        <pc:picChg chg="del mod">
          <ac:chgData name="Sarah Gothard" userId="0e53f415fda5f162" providerId="LiveId" clId="{6D15462B-B80A-4C30-A0F4-0C6268253D11}" dt="2019-09-16T01:51:04.996" v="25" actId="478"/>
          <ac:picMkLst>
            <pc:docMk/>
            <pc:sldMk cId="987677391" sldId="258"/>
            <ac:picMk id="8" creationId="{9BEE35B2-AF38-4EAE-9B99-69894822E36F}"/>
          </ac:picMkLst>
        </pc:picChg>
      </pc:sldChg>
      <pc:sldChg chg="addSp delSp modSp add mod setBg">
        <pc:chgData name="Sarah Gothard" userId="0e53f415fda5f162" providerId="LiveId" clId="{6D15462B-B80A-4C30-A0F4-0C6268253D11}" dt="2019-09-29T18:23:43.047" v="94" actId="26606"/>
        <pc:sldMkLst>
          <pc:docMk/>
          <pc:sldMk cId="3315263507" sldId="259"/>
        </pc:sldMkLst>
        <pc:spChg chg="mod ord">
          <ac:chgData name="Sarah Gothard" userId="0e53f415fda5f162" providerId="LiveId" clId="{6D15462B-B80A-4C30-A0F4-0C6268253D11}" dt="2019-09-29T18:23:43.047" v="94" actId="26606"/>
          <ac:spMkLst>
            <pc:docMk/>
            <pc:sldMk cId="3315263507" sldId="259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43.047" v="94" actId="26606"/>
          <ac:spMkLst>
            <pc:docMk/>
            <pc:sldMk cId="3315263507" sldId="259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43.047" v="94" actId="26606"/>
          <ac:spMkLst>
            <pc:docMk/>
            <pc:sldMk cId="3315263507" sldId="259"/>
            <ac:spMk id="11" creationId="{CB44330D-EA18-4254-AA95-EB49948539B8}"/>
          </ac:spMkLst>
        </pc:spChg>
        <pc:picChg chg="add del">
          <ac:chgData name="Sarah Gothard" userId="0e53f415fda5f162" providerId="LiveId" clId="{6D15462B-B80A-4C30-A0F4-0C6268253D11}" dt="2019-09-16T02:05:52.059" v="85" actId="478"/>
          <ac:picMkLst>
            <pc:docMk/>
            <pc:sldMk cId="3315263507" sldId="259"/>
            <ac:picMk id="2" creationId="{59230E7A-3FA0-40D9-8766-6F7A62DD39E1}"/>
          </ac:picMkLst>
        </pc:picChg>
        <pc:picChg chg="add mod">
          <ac:chgData name="Sarah Gothard" userId="0e53f415fda5f162" providerId="LiveId" clId="{6D15462B-B80A-4C30-A0F4-0C6268253D11}" dt="2019-09-29T18:23:43.047" v="94" actId="26606"/>
          <ac:picMkLst>
            <pc:docMk/>
            <pc:sldMk cId="3315263507" sldId="259"/>
            <ac:picMk id="3" creationId="{8565D741-E3B5-4532-9661-84214A0DC75D}"/>
          </ac:picMkLst>
        </pc:picChg>
      </pc:sldChg>
      <pc:sldChg chg="addSp modSp add mod setBg">
        <pc:chgData name="Sarah Gothard" userId="0e53f415fda5f162" providerId="LiveId" clId="{6D15462B-B80A-4C30-A0F4-0C6268253D11}" dt="2019-09-29T18:23:46.245" v="95" actId="26606"/>
        <pc:sldMkLst>
          <pc:docMk/>
          <pc:sldMk cId="2847380657" sldId="260"/>
        </pc:sldMkLst>
        <pc:spChg chg="mod ord">
          <ac:chgData name="Sarah Gothard" userId="0e53f415fda5f162" providerId="LiveId" clId="{6D15462B-B80A-4C30-A0F4-0C6268253D11}" dt="2019-09-29T18:23:46.245" v="95" actId="26606"/>
          <ac:spMkLst>
            <pc:docMk/>
            <pc:sldMk cId="2847380657" sldId="260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46.245" v="95" actId="26606"/>
          <ac:spMkLst>
            <pc:docMk/>
            <pc:sldMk cId="2847380657" sldId="260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46.245" v="95" actId="26606"/>
          <ac:spMkLst>
            <pc:docMk/>
            <pc:sldMk cId="2847380657" sldId="260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3:46.245" v="95" actId="26606"/>
          <ac:picMkLst>
            <pc:docMk/>
            <pc:sldMk cId="2847380657" sldId="260"/>
            <ac:picMk id="2" creationId="{E77FE701-019A-4FD3-BEFA-514A64614E5F}"/>
          </ac:picMkLst>
        </pc:picChg>
      </pc:sldChg>
      <pc:sldChg chg="addSp modSp add mod setBg">
        <pc:chgData name="Sarah Gothard" userId="0e53f415fda5f162" providerId="LiveId" clId="{6D15462B-B80A-4C30-A0F4-0C6268253D11}" dt="2019-09-29T18:23:49.609" v="96" actId="26606"/>
        <pc:sldMkLst>
          <pc:docMk/>
          <pc:sldMk cId="2565729789" sldId="261"/>
        </pc:sldMkLst>
        <pc:spChg chg="mod ord">
          <ac:chgData name="Sarah Gothard" userId="0e53f415fda5f162" providerId="LiveId" clId="{6D15462B-B80A-4C30-A0F4-0C6268253D11}" dt="2019-09-29T18:23:49.609" v="96" actId="26606"/>
          <ac:spMkLst>
            <pc:docMk/>
            <pc:sldMk cId="2565729789" sldId="261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49.609" v="96" actId="26606"/>
          <ac:spMkLst>
            <pc:docMk/>
            <pc:sldMk cId="2565729789" sldId="261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49.609" v="96" actId="26606"/>
          <ac:spMkLst>
            <pc:docMk/>
            <pc:sldMk cId="2565729789" sldId="261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3:49.609" v="96" actId="26606"/>
          <ac:picMkLst>
            <pc:docMk/>
            <pc:sldMk cId="2565729789" sldId="261"/>
            <ac:picMk id="2" creationId="{C5839CF1-4775-40B9-BFF6-C052812B17FD}"/>
          </ac:picMkLst>
        </pc:picChg>
      </pc:sldChg>
      <pc:sldChg chg="addSp modSp add mod setBg">
        <pc:chgData name="Sarah Gothard" userId="0e53f415fda5f162" providerId="LiveId" clId="{6D15462B-B80A-4C30-A0F4-0C6268253D11}" dt="2019-09-29T18:23:52.068" v="97" actId="26606"/>
        <pc:sldMkLst>
          <pc:docMk/>
          <pc:sldMk cId="3762218694" sldId="262"/>
        </pc:sldMkLst>
        <pc:spChg chg="mod ord">
          <ac:chgData name="Sarah Gothard" userId="0e53f415fda5f162" providerId="LiveId" clId="{6D15462B-B80A-4C30-A0F4-0C6268253D11}" dt="2019-09-29T18:23:52.068" v="97" actId="26606"/>
          <ac:spMkLst>
            <pc:docMk/>
            <pc:sldMk cId="3762218694" sldId="262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52.068" v="97" actId="26606"/>
          <ac:spMkLst>
            <pc:docMk/>
            <pc:sldMk cId="3762218694" sldId="262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52.068" v="97" actId="26606"/>
          <ac:spMkLst>
            <pc:docMk/>
            <pc:sldMk cId="3762218694" sldId="262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3:52.068" v="97" actId="26606"/>
          <ac:picMkLst>
            <pc:docMk/>
            <pc:sldMk cId="3762218694" sldId="262"/>
            <ac:picMk id="2" creationId="{122CE6A1-B58A-4C6C-81CD-BCC7391ED902}"/>
          </ac:picMkLst>
        </pc:picChg>
      </pc:sldChg>
      <pc:sldChg chg="addSp delSp modSp add mod setBg">
        <pc:chgData name="Sarah Gothard" userId="0e53f415fda5f162" providerId="LiveId" clId="{6D15462B-B80A-4C30-A0F4-0C6268253D11}" dt="2019-09-29T18:23:54.972" v="98" actId="26606"/>
        <pc:sldMkLst>
          <pc:docMk/>
          <pc:sldMk cId="2126395604" sldId="263"/>
        </pc:sldMkLst>
        <pc:spChg chg="mod ord">
          <ac:chgData name="Sarah Gothard" userId="0e53f415fda5f162" providerId="LiveId" clId="{6D15462B-B80A-4C30-A0F4-0C6268253D11}" dt="2019-09-29T18:23:54.972" v="98" actId="26606"/>
          <ac:spMkLst>
            <pc:docMk/>
            <pc:sldMk cId="2126395604" sldId="263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54.972" v="98" actId="26606"/>
          <ac:spMkLst>
            <pc:docMk/>
            <pc:sldMk cId="2126395604" sldId="263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54.972" v="98" actId="26606"/>
          <ac:spMkLst>
            <pc:docMk/>
            <pc:sldMk cId="2126395604" sldId="263"/>
            <ac:spMk id="11" creationId="{CB44330D-EA18-4254-AA95-EB49948539B8}"/>
          </ac:spMkLst>
        </pc:spChg>
        <pc:picChg chg="add del">
          <ac:chgData name="Sarah Gothard" userId="0e53f415fda5f162" providerId="LiveId" clId="{6D15462B-B80A-4C30-A0F4-0C6268253D11}" dt="2019-09-16T02:06:41.234" v="88"/>
          <ac:picMkLst>
            <pc:docMk/>
            <pc:sldMk cId="2126395604" sldId="263"/>
            <ac:picMk id="2" creationId="{648AD75B-BA2E-4A4E-9A9C-9EEC28CCCA8A}"/>
          </ac:picMkLst>
        </pc:picChg>
        <pc:picChg chg="add mod">
          <ac:chgData name="Sarah Gothard" userId="0e53f415fda5f162" providerId="LiveId" clId="{6D15462B-B80A-4C30-A0F4-0C6268253D11}" dt="2019-09-29T18:23:54.972" v="98" actId="26606"/>
          <ac:picMkLst>
            <pc:docMk/>
            <pc:sldMk cId="2126395604" sldId="263"/>
            <ac:picMk id="3" creationId="{39395F6A-028F-400F-853E-4C031D4D1C5E}"/>
          </ac:picMkLst>
        </pc:picChg>
      </pc:sldChg>
      <pc:sldChg chg="addSp modSp add mod setBg">
        <pc:chgData name="Sarah Gothard" userId="0e53f415fda5f162" providerId="LiveId" clId="{6D15462B-B80A-4C30-A0F4-0C6268253D11}" dt="2019-09-29T18:23:58.097" v="99" actId="26606"/>
        <pc:sldMkLst>
          <pc:docMk/>
          <pc:sldMk cId="3628958461" sldId="264"/>
        </pc:sldMkLst>
        <pc:spChg chg="mod ord">
          <ac:chgData name="Sarah Gothard" userId="0e53f415fda5f162" providerId="LiveId" clId="{6D15462B-B80A-4C30-A0F4-0C6268253D11}" dt="2019-09-29T18:23:58.097" v="99" actId="26606"/>
          <ac:spMkLst>
            <pc:docMk/>
            <pc:sldMk cId="3628958461" sldId="264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3:58.097" v="99" actId="26606"/>
          <ac:spMkLst>
            <pc:docMk/>
            <pc:sldMk cId="3628958461" sldId="264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3:58.097" v="99" actId="26606"/>
          <ac:spMkLst>
            <pc:docMk/>
            <pc:sldMk cId="3628958461" sldId="264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3:58.097" v="99" actId="26606"/>
          <ac:picMkLst>
            <pc:docMk/>
            <pc:sldMk cId="3628958461" sldId="264"/>
            <ac:picMk id="2" creationId="{C1741BCB-A67E-4375-8CC5-A184509B90A9}"/>
          </ac:picMkLst>
        </pc:picChg>
      </pc:sldChg>
      <pc:sldChg chg="addSp modSp add mod setBg">
        <pc:chgData name="Sarah Gothard" userId="0e53f415fda5f162" providerId="LiveId" clId="{6D15462B-B80A-4C30-A0F4-0C6268253D11}" dt="2019-09-29T18:24:05.923" v="100" actId="26606"/>
        <pc:sldMkLst>
          <pc:docMk/>
          <pc:sldMk cId="2644906691" sldId="265"/>
        </pc:sldMkLst>
        <pc:spChg chg="mod ord">
          <ac:chgData name="Sarah Gothard" userId="0e53f415fda5f162" providerId="LiveId" clId="{6D15462B-B80A-4C30-A0F4-0C6268253D11}" dt="2019-09-29T18:24:05.923" v="100" actId="26606"/>
          <ac:spMkLst>
            <pc:docMk/>
            <pc:sldMk cId="2644906691" sldId="265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05.923" v="100" actId="26606"/>
          <ac:spMkLst>
            <pc:docMk/>
            <pc:sldMk cId="2644906691" sldId="265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05.923" v="100" actId="26606"/>
          <ac:spMkLst>
            <pc:docMk/>
            <pc:sldMk cId="2644906691" sldId="265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05.923" v="100" actId="26606"/>
          <ac:picMkLst>
            <pc:docMk/>
            <pc:sldMk cId="2644906691" sldId="265"/>
            <ac:picMk id="2" creationId="{77B4FF4F-9452-4FA7-946E-8461E7233567}"/>
          </ac:picMkLst>
        </pc:picChg>
      </pc:sldChg>
      <pc:sldChg chg="addSp modSp add mod setBg">
        <pc:chgData name="Sarah Gothard" userId="0e53f415fda5f162" providerId="LiveId" clId="{6D15462B-B80A-4C30-A0F4-0C6268253D11}" dt="2019-09-29T18:24:10.688" v="101" actId="26606"/>
        <pc:sldMkLst>
          <pc:docMk/>
          <pc:sldMk cId="144549568" sldId="266"/>
        </pc:sldMkLst>
        <pc:spChg chg="mod ord">
          <ac:chgData name="Sarah Gothard" userId="0e53f415fda5f162" providerId="LiveId" clId="{6D15462B-B80A-4C30-A0F4-0C6268253D11}" dt="2019-09-29T18:24:10.688" v="101" actId="26606"/>
          <ac:spMkLst>
            <pc:docMk/>
            <pc:sldMk cId="144549568" sldId="266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10.688" v="101" actId="26606"/>
          <ac:spMkLst>
            <pc:docMk/>
            <pc:sldMk cId="144549568" sldId="266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10.688" v="101" actId="26606"/>
          <ac:spMkLst>
            <pc:docMk/>
            <pc:sldMk cId="144549568" sldId="266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10.688" v="101" actId="26606"/>
          <ac:picMkLst>
            <pc:docMk/>
            <pc:sldMk cId="144549568" sldId="266"/>
            <ac:picMk id="2" creationId="{F02848C4-AF41-4C59-AFA0-81A774A8A6ED}"/>
          </ac:picMkLst>
        </pc:picChg>
      </pc:sldChg>
      <pc:sldChg chg="addSp modSp add mod setBg">
        <pc:chgData name="Sarah Gothard" userId="0e53f415fda5f162" providerId="LiveId" clId="{6D15462B-B80A-4C30-A0F4-0C6268253D11}" dt="2019-09-29T18:24:13.371" v="102" actId="26606"/>
        <pc:sldMkLst>
          <pc:docMk/>
          <pc:sldMk cId="4239357243" sldId="267"/>
        </pc:sldMkLst>
        <pc:spChg chg="mod ord">
          <ac:chgData name="Sarah Gothard" userId="0e53f415fda5f162" providerId="LiveId" clId="{6D15462B-B80A-4C30-A0F4-0C6268253D11}" dt="2019-09-29T18:24:13.371" v="102" actId="26606"/>
          <ac:spMkLst>
            <pc:docMk/>
            <pc:sldMk cId="4239357243" sldId="267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13.371" v="102" actId="26606"/>
          <ac:spMkLst>
            <pc:docMk/>
            <pc:sldMk cId="4239357243" sldId="267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13.371" v="102" actId="26606"/>
          <ac:spMkLst>
            <pc:docMk/>
            <pc:sldMk cId="4239357243" sldId="267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13.371" v="102" actId="26606"/>
          <ac:picMkLst>
            <pc:docMk/>
            <pc:sldMk cId="4239357243" sldId="267"/>
            <ac:picMk id="2" creationId="{2761F9E3-879D-43B0-9FD2-1F17458BAD33}"/>
          </ac:picMkLst>
        </pc:picChg>
      </pc:sldChg>
      <pc:sldChg chg="addSp modSp add mod setBg">
        <pc:chgData name="Sarah Gothard" userId="0e53f415fda5f162" providerId="LiveId" clId="{6D15462B-B80A-4C30-A0F4-0C6268253D11}" dt="2019-09-29T18:24:15.990" v="103" actId="26606"/>
        <pc:sldMkLst>
          <pc:docMk/>
          <pc:sldMk cId="708558119" sldId="268"/>
        </pc:sldMkLst>
        <pc:spChg chg="mod ord">
          <ac:chgData name="Sarah Gothard" userId="0e53f415fda5f162" providerId="LiveId" clId="{6D15462B-B80A-4C30-A0F4-0C6268253D11}" dt="2019-09-29T18:24:15.990" v="103" actId="26606"/>
          <ac:spMkLst>
            <pc:docMk/>
            <pc:sldMk cId="708558119" sldId="268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15.990" v="103" actId="26606"/>
          <ac:spMkLst>
            <pc:docMk/>
            <pc:sldMk cId="708558119" sldId="268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15.990" v="103" actId="26606"/>
          <ac:spMkLst>
            <pc:docMk/>
            <pc:sldMk cId="708558119" sldId="268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15.990" v="103" actId="26606"/>
          <ac:picMkLst>
            <pc:docMk/>
            <pc:sldMk cId="708558119" sldId="268"/>
            <ac:picMk id="2" creationId="{EAE459B2-9A74-4A14-8E3F-7616E1707C16}"/>
          </ac:picMkLst>
        </pc:picChg>
      </pc:sldChg>
      <pc:sldChg chg="addSp modSp add mod setBg">
        <pc:chgData name="Sarah Gothard" userId="0e53f415fda5f162" providerId="LiveId" clId="{6D15462B-B80A-4C30-A0F4-0C6268253D11}" dt="2019-09-29T18:24:20.619" v="104" actId="26606"/>
        <pc:sldMkLst>
          <pc:docMk/>
          <pc:sldMk cId="3295089597" sldId="269"/>
        </pc:sldMkLst>
        <pc:spChg chg="mod ord">
          <ac:chgData name="Sarah Gothard" userId="0e53f415fda5f162" providerId="LiveId" clId="{6D15462B-B80A-4C30-A0F4-0C6268253D11}" dt="2019-09-29T18:24:20.619" v="104" actId="26606"/>
          <ac:spMkLst>
            <pc:docMk/>
            <pc:sldMk cId="3295089597" sldId="269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20.619" v="104" actId="26606"/>
          <ac:spMkLst>
            <pc:docMk/>
            <pc:sldMk cId="3295089597" sldId="269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20.619" v="104" actId="26606"/>
          <ac:spMkLst>
            <pc:docMk/>
            <pc:sldMk cId="3295089597" sldId="269"/>
            <ac:spMk id="11" creationId="{CB44330D-EA18-4254-AA95-EB49948539B8}"/>
          </ac:spMkLst>
        </pc:spChg>
        <pc:picChg chg="mod">
          <ac:chgData name="Sarah Gothard" userId="0e53f415fda5f162" providerId="LiveId" clId="{6D15462B-B80A-4C30-A0F4-0C6268253D11}" dt="2019-09-29T18:24:20.619" v="104" actId="26606"/>
          <ac:picMkLst>
            <pc:docMk/>
            <pc:sldMk cId="3295089597" sldId="269"/>
            <ac:picMk id="2" creationId="{77B4FF4F-9452-4FA7-946E-8461E7233567}"/>
          </ac:picMkLst>
        </pc:picChg>
      </pc:sldChg>
      <pc:sldChg chg="addSp modSp add mod setBg">
        <pc:chgData name="Sarah Gothard" userId="0e53f415fda5f162" providerId="LiveId" clId="{6D15462B-B80A-4C30-A0F4-0C6268253D11}" dt="2019-09-29T18:24:23.794" v="105" actId="26606"/>
        <pc:sldMkLst>
          <pc:docMk/>
          <pc:sldMk cId="624444290" sldId="270"/>
        </pc:sldMkLst>
        <pc:spChg chg="mod ord">
          <ac:chgData name="Sarah Gothard" userId="0e53f415fda5f162" providerId="LiveId" clId="{6D15462B-B80A-4C30-A0F4-0C6268253D11}" dt="2019-09-29T18:24:23.794" v="105" actId="26606"/>
          <ac:spMkLst>
            <pc:docMk/>
            <pc:sldMk cId="624444290" sldId="270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23.794" v="105" actId="26606"/>
          <ac:spMkLst>
            <pc:docMk/>
            <pc:sldMk cId="624444290" sldId="270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23.794" v="105" actId="26606"/>
          <ac:spMkLst>
            <pc:docMk/>
            <pc:sldMk cId="624444290" sldId="270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23.794" v="105" actId="26606"/>
          <ac:picMkLst>
            <pc:docMk/>
            <pc:sldMk cId="624444290" sldId="270"/>
            <ac:picMk id="2" creationId="{A86DFC0D-F210-4682-B26F-DB9009E016FC}"/>
          </ac:picMkLst>
        </pc:picChg>
      </pc:sldChg>
      <pc:sldChg chg="addSp modSp add mod setBg">
        <pc:chgData name="Sarah Gothard" userId="0e53f415fda5f162" providerId="LiveId" clId="{6D15462B-B80A-4C30-A0F4-0C6268253D11}" dt="2019-09-29T18:24:27.060" v="106" actId="26606"/>
        <pc:sldMkLst>
          <pc:docMk/>
          <pc:sldMk cId="3822534674" sldId="271"/>
        </pc:sldMkLst>
        <pc:spChg chg="mod ord">
          <ac:chgData name="Sarah Gothard" userId="0e53f415fda5f162" providerId="LiveId" clId="{6D15462B-B80A-4C30-A0F4-0C6268253D11}" dt="2019-09-29T18:24:27.060" v="106" actId="26606"/>
          <ac:spMkLst>
            <pc:docMk/>
            <pc:sldMk cId="3822534674" sldId="271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27.060" v="106" actId="26606"/>
          <ac:spMkLst>
            <pc:docMk/>
            <pc:sldMk cId="3822534674" sldId="271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27.060" v="106" actId="26606"/>
          <ac:spMkLst>
            <pc:docMk/>
            <pc:sldMk cId="3822534674" sldId="271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27.060" v="106" actId="26606"/>
          <ac:picMkLst>
            <pc:docMk/>
            <pc:sldMk cId="3822534674" sldId="271"/>
            <ac:picMk id="2" creationId="{CB3EDDDA-6D40-4372-B2AA-C262A1BFDFB7}"/>
          </ac:picMkLst>
        </pc:picChg>
      </pc:sldChg>
      <pc:sldChg chg="addSp modSp add mod setBg">
        <pc:chgData name="Sarah Gothard" userId="0e53f415fda5f162" providerId="LiveId" clId="{6D15462B-B80A-4C30-A0F4-0C6268253D11}" dt="2019-09-29T18:24:29.828" v="107" actId="26606"/>
        <pc:sldMkLst>
          <pc:docMk/>
          <pc:sldMk cId="1242135648" sldId="272"/>
        </pc:sldMkLst>
        <pc:spChg chg="mod ord">
          <ac:chgData name="Sarah Gothard" userId="0e53f415fda5f162" providerId="LiveId" clId="{6D15462B-B80A-4C30-A0F4-0C6268253D11}" dt="2019-09-29T18:24:29.828" v="107" actId="26606"/>
          <ac:spMkLst>
            <pc:docMk/>
            <pc:sldMk cId="1242135648" sldId="272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29.828" v="107" actId="26606"/>
          <ac:spMkLst>
            <pc:docMk/>
            <pc:sldMk cId="1242135648" sldId="272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29.828" v="107" actId="26606"/>
          <ac:spMkLst>
            <pc:docMk/>
            <pc:sldMk cId="1242135648" sldId="272"/>
            <ac:spMk id="11" creationId="{CB44330D-EA18-4254-AA95-EB49948539B8}"/>
          </ac:spMkLst>
        </pc:spChg>
        <pc:picChg chg="add mod">
          <ac:chgData name="Sarah Gothard" userId="0e53f415fda5f162" providerId="LiveId" clId="{6D15462B-B80A-4C30-A0F4-0C6268253D11}" dt="2019-09-29T18:24:29.828" v="107" actId="26606"/>
          <ac:picMkLst>
            <pc:docMk/>
            <pc:sldMk cId="1242135648" sldId="272"/>
            <ac:picMk id="2" creationId="{F6DBFD0C-0A21-4357-A0A8-00017E0DEFA1}"/>
          </ac:picMkLst>
        </pc:picChg>
      </pc:sldChg>
      <pc:sldChg chg="addSp modSp add mod setBg">
        <pc:chgData name="Sarah Gothard" userId="0e53f415fda5f162" providerId="LiveId" clId="{6D15462B-B80A-4C30-A0F4-0C6268253D11}" dt="2019-09-29T18:24:32.827" v="108" actId="26606"/>
        <pc:sldMkLst>
          <pc:docMk/>
          <pc:sldMk cId="279533199" sldId="273"/>
        </pc:sldMkLst>
        <pc:spChg chg="mod ord">
          <ac:chgData name="Sarah Gothard" userId="0e53f415fda5f162" providerId="LiveId" clId="{6D15462B-B80A-4C30-A0F4-0C6268253D11}" dt="2019-09-29T18:24:32.827" v="108" actId="26606"/>
          <ac:spMkLst>
            <pc:docMk/>
            <pc:sldMk cId="279533199" sldId="273"/>
            <ac:spMk id="4" creationId="{734DF08B-C78F-4DB2-8B25-0250E898880A}"/>
          </ac:spMkLst>
        </pc:spChg>
        <pc:spChg chg="add">
          <ac:chgData name="Sarah Gothard" userId="0e53f415fda5f162" providerId="LiveId" clId="{6D15462B-B80A-4C30-A0F4-0C6268253D11}" dt="2019-09-29T18:24:32.827" v="108" actId="26606"/>
          <ac:spMkLst>
            <pc:docMk/>
            <pc:sldMk cId="279533199" sldId="273"/>
            <ac:spMk id="9" creationId="{32BC26D8-82FB-445E-AA49-62A77D7C1EE0}"/>
          </ac:spMkLst>
        </pc:spChg>
        <pc:spChg chg="add">
          <ac:chgData name="Sarah Gothard" userId="0e53f415fda5f162" providerId="LiveId" clId="{6D15462B-B80A-4C30-A0F4-0C6268253D11}" dt="2019-09-29T18:24:32.827" v="108" actId="26606"/>
          <ac:spMkLst>
            <pc:docMk/>
            <pc:sldMk cId="279533199" sldId="273"/>
            <ac:spMk id="11" creationId="{CB44330D-EA18-4254-AA95-EB49948539B8}"/>
          </ac:spMkLst>
        </pc:spChg>
        <pc:picChg chg="mod">
          <ac:chgData name="Sarah Gothard" userId="0e53f415fda5f162" providerId="LiveId" clId="{6D15462B-B80A-4C30-A0F4-0C6268253D11}" dt="2019-09-29T18:24:32.827" v="108" actId="26606"/>
          <ac:picMkLst>
            <pc:docMk/>
            <pc:sldMk cId="279533199" sldId="273"/>
            <ac:picMk id="2" creationId="{77B4FF4F-9452-4FA7-946E-8461E7233567}"/>
          </ac:picMkLst>
        </pc:picChg>
      </pc:sldChg>
    </pc:docChg>
  </pc:docChgLst>
  <pc:docChgLst>
    <pc:chgData name="Sarah Gothard" userId="0e53f415fda5f162" providerId="LiveId" clId="{7D39246E-557D-4CDD-89D5-6BA5D284E280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4A6750-C87F-4242-80BF-3A30B4F4B1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29443"/>
            <a:ext cx="10905066" cy="239911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2848C4-AF41-4C59-AFA0-81A774A8A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549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61F9E3-879D-43B0-9FD2-1F17458BA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9357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E459B2-9A74-4A14-8E3F-7616E1707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8558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4FF4F-9452-4FA7-946E-8461E7233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5089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6DFC0D-F210-4682-B26F-DB9009E01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4444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3EDDDA-6D40-4372-B2AA-C262A1BFD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2534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DBFD0C-0A21-4357-A0A8-00017E0DE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2135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4FF4F-9452-4FA7-946E-8461E7233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53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E6435C-CF2D-4256-AA87-F9212C201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7677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65D741-E3B5-4532-9661-84214A0DC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526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7FE701-019A-4FD3-BEFA-514A64614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4738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839CF1-4775-40B9-BFF6-C052812B1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5729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2CE6A1-B58A-4C6C-81CD-BCC7391ED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2218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395F6A-028F-400F-853E-4C031D4D1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2639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741BCB-A67E-4375-8CC5-A184509B9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8958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4FF4F-9452-4FA7-946E-8461E7233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49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2019-09-29T18:24:32Z</dcterms:created>
  <dcterms:modified xsi:type="dcterms:W3CDTF">2019-09-29T18:24:35Z</dcterms:modified>
</cp:coreProperties>
</file>