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339" r:id="rId3"/>
    <p:sldId id="256" r:id="rId4"/>
    <p:sldId id="340" r:id="rId5"/>
    <p:sldId id="341" r:id="rId6"/>
    <p:sldId id="342" r:id="rId7"/>
    <p:sldId id="343" r:id="rId8"/>
    <p:sldId id="34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4" autoAdjust="0"/>
    <p:restoredTop sz="94660"/>
  </p:normalViewPr>
  <p:slideViewPr>
    <p:cSldViewPr snapToGrid="0">
      <p:cViewPr varScale="1">
        <p:scale>
          <a:sx n="46" d="100"/>
          <a:sy n="46" d="100"/>
        </p:scale>
        <p:origin x="36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547213-7A8F-40A6-A695-BF3FB542A63E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26AF1B-0015-48C9-AE42-65E681EDED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733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908AF-65BE-457F-9D87-289A548E61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94985-536A-F235-E9E6-9C638FC092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DABB7E-A370-B1F3-A68C-3137C4CB1B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3686F-927F-39E0-BDDF-C55B3844F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3AD2A-7AAB-46AF-99DA-82E8924D87E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8B9E2B-DA7B-0814-AF1D-11064837A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841BBA-17FD-2C73-FBA2-4CD533357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795DD-FBB5-4F92-9DF4-21318BCC1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26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C54FD-E1B5-62BB-6F23-69E98B867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EF8357-9583-B96A-A71F-058F01AEA5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945F48-C4C4-0660-6888-82316B3D5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3AD2A-7AAB-46AF-99DA-82E8924D87E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17CD6-260F-1599-1342-D39691D5F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FB6F93-760C-901E-7DF0-4B5F23F17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795DD-FBB5-4F92-9DF4-21318BCC1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272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4E8F88-6AB8-96D5-2668-035397BF15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B1171E-D1F8-0B83-1BD5-42E91E6EF3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8C7BD6-01D3-B32C-F33F-7135BC4B5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3AD2A-7AAB-46AF-99DA-82E8924D87E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1028D1-1C71-136A-A340-63869D017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8CE53F-3566-7CAD-36C4-7C4E4A500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795DD-FBB5-4F92-9DF4-21318BCC1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736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0057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4B0A9-0186-497C-8711-C9C8F6415D24}" type="datetime1">
              <a:rPr lang="en-US" smtClean="0"/>
              <a:t>8/29/2026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6345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D04E42-5CCB-49C6-AB42-6905F6B81218}" type="datetime1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8272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51F73F-7CEA-43BB-A41F-F4B64A7EC9D1}" type="datetime1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4462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4EC99E-6062-4854-93A7-E8427FFD14FA}" type="datetime1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908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67595D-A4DE-4C64-B72E-27955F711399}" type="datetime1">
              <a:rPr lang="en-US" smtClean="0"/>
              <a:t>8/29/2026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756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EB4AC5-270F-49FE-BDDE-66D71CEE792C}" type="datetime1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0367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41A5C3-AF63-4931-AAC6-28834851B5FC}" type="datetime1">
              <a:rPr lang="en-US" smtClean="0"/>
              <a:t>8/29/2026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075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33D03-41A4-3100-3207-229B01257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2C63E-2C00-54B3-4A89-AB35C9707F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81419-6CD6-170B-BCFF-A010B8AD5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3AD2A-7AAB-46AF-99DA-82E8924D87E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203CC4-1E56-9C5E-7137-0FDD35125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49AD5E-F5D7-A1FF-4B57-77DBDB647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795DD-FBB5-4F92-9DF4-21318BCC1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2249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B6CFF-36C4-4705-9665-D0CA3AA4FA31}" type="datetime1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107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A2641C-42EA-469E-8B34-6B12E51DE84E}" type="datetime1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4458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3BFA96-5E6F-4BAE-A9CF-2DC64591F103}" type="datetime1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8764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E53C-B4B1-4D35-864C-C014093F5EA2}" type="datetime1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608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A1B35-6377-795A-DECF-CC2C37A2F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20D219-4CA1-42DB-BD24-27758FCF4E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E9A922-60C8-45AA-31CC-0EDE57479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3AD2A-7AAB-46AF-99DA-82E8924D87E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FEF8C1-9144-133D-4593-9D2943516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0BAA39-6F05-9898-DD75-236DC34FF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795DD-FBB5-4F92-9DF4-21318BCC1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8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AE815-0AD3-3E4B-2221-AF900CE0C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4EDFD-DA81-A498-30CC-6427C443B1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7EC82-BF47-535F-85CB-5B9BE4DE65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24A7DE-BE62-7E01-3E23-A24112D2C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3AD2A-7AAB-46AF-99DA-82E8924D87E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F8B79B-8BF8-1554-F8AB-ACD501530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0C39B1-DD84-8743-F58D-C388FF721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795DD-FBB5-4F92-9DF4-21318BCC1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163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364E3-F936-A58B-1A48-8B1CF0A80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6886B8-3C85-45D6-AF39-A4E4326DAA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085F97-04DE-1218-380B-6B90BB436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C53D45-5574-5DB1-08FA-FC304226D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200494-CD26-3821-E9B9-0AAFE2654C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7C4B02-2CE4-ECDB-8877-03752FA38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3AD2A-7AAB-46AF-99DA-82E8924D87E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5DC3CA-72BB-1565-BD81-7642FC704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4CA4E7-D009-6A97-1DE7-1470C35BD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795DD-FBB5-4F92-9DF4-21318BCC1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877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F3BA8-F4C4-6C73-C3CE-5BC2BCC23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65E671-C6A4-714D-7382-1E3F66EEA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3AD2A-7AAB-46AF-99DA-82E8924D87E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835E0C-8FC0-224C-6FC8-14321EA90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C068D8-A7BC-9A70-FA02-6E03546A7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795DD-FBB5-4F92-9DF4-21318BCC1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247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B7E41C-288E-43E9-53C0-D6065B1E7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3AD2A-7AAB-46AF-99DA-82E8924D87E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9F21A0-A22F-31AC-834C-286B97B5A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C59625-7AA8-17C4-05F9-8424940F2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795DD-FBB5-4F92-9DF4-21318BCC1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082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30CCB-CA42-6A37-7768-F842474EB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5C75B-893E-A790-A83F-AA182B2A5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969DCB-E8BD-F3D9-CFA3-D19B224982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1A8A06-61C4-AF46-C1AF-C1A95ADDD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3AD2A-7AAB-46AF-99DA-82E8924D87E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2BE69C-2784-BCB0-F200-4CAE983A2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A430FE-2FBF-084C-2C30-3D877613E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795DD-FBB5-4F92-9DF4-21318BCC1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164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7D12-42AA-02F2-546A-E7607AF3F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72200A-2201-5913-8467-32C3F8E438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82CBD4-CDC8-91EA-E20A-88D09F4985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265852-A7C6-5A6A-3B4A-D340EDB4F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3AD2A-7AAB-46AF-99DA-82E8924D87E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F4AF42-DE6F-BE07-6BF9-1109B4198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F29FC0-2417-F281-8ABC-0DCA03355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795DD-FBB5-4F92-9DF4-21318BCC1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162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6DBD64-C0B5-07A0-931C-15DA14D4D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305F3B-5659-5CEE-519A-22D8CA8FB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DB0818-CE20-92F5-E891-45B4872FE9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D3AD2A-7AAB-46AF-99DA-82E8924D87E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DD894-75FA-DBD5-247F-6EF49EC42B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603999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C07F79-219B-A31F-50C9-02B0985E97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5795DD-FBB5-4F92-9DF4-21318BCC1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682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8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Domain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B5DDC9-D35C-10FD-18C8-77C83AF6ED3B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526535"/>
            <a:ext cx="10287000" cy="180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5EF656A-4F7C-82F6-16F1-151A62E6829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EA1629BF-68D7-F408-4C54-3324A7E20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11161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8B80930-D730-6F13-FB71-1C17B91F7C6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DEA3CCAA-BDF3-088D-26D0-934CF031E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206197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6DDE1A4-09EF-47D4-07F2-212702B32AB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7EF1F87-575D-9432-7B3F-1931754E5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593269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866793C-0516-A35E-3102-91F416B63AC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87067A-644E-9957-2DB2-009DCB9D5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396844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15AD2C44-4CE9-9053-2ED6-29270CC54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FED779E-5BC6-6AD4-8F57-EAB8BD02D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980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9AFECC8-DFD1-30E9-FB3A-75E8D5A007E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0CC350-A7E8-D85A-F2CB-52C82D675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136603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57</Words>
  <Application>Microsoft Office PowerPoint</Application>
  <PresentationFormat>Widescreen</PresentationFormat>
  <Paragraphs>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Gothard, Sarah</dc:creator>
  <cp:lastModifiedBy>Gothard, Sarah</cp:lastModifiedBy>
  <cp:revision>2</cp:revision>
  <dcterms:created xsi:type="dcterms:W3CDTF">2026-08-29T20:49:09Z</dcterms:created>
  <dcterms:modified xsi:type="dcterms:W3CDTF">2026-08-29T21:00:17Z</dcterms:modified>
</cp:coreProperties>
</file>