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57" r:id="rId3"/>
    <p:sldId id="259" r:id="rId4"/>
    <p:sldId id="260" r:id="rId5"/>
    <p:sldId id="261" r:id="rId6"/>
    <p:sldId id="266" r:id="rId7"/>
    <p:sldId id="262" r:id="rId8"/>
    <p:sldId id="263"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2AC50A-BD6C-415C-B101-32988D44A23C}" v="7" dt="2022-07-25T13:44:37.1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421" autoAdjust="0"/>
  </p:normalViewPr>
  <p:slideViewPr>
    <p:cSldViewPr snapToGrid="0">
      <p:cViewPr varScale="1">
        <p:scale>
          <a:sx n="101" d="100"/>
          <a:sy n="101" d="100"/>
        </p:scale>
        <p:origin x="9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1A2AC50A-BD6C-415C-B101-32988D44A23C}"/>
    <pc:docChg chg="undo custSel addSld delSld modSld sldOrd">
      <pc:chgData name="Sarah Gothard" userId="0e53f415fda5f162" providerId="LiveId" clId="{1A2AC50A-BD6C-415C-B101-32988D44A23C}" dt="2022-07-25T13:45:59.872" v="196" actId="207"/>
      <pc:docMkLst>
        <pc:docMk/>
      </pc:docMkLst>
      <pc:sldChg chg="addSp delSp modSp mod">
        <pc:chgData name="Sarah Gothard" userId="0e53f415fda5f162" providerId="LiveId" clId="{1A2AC50A-BD6C-415C-B101-32988D44A23C}" dt="2022-07-25T13:45:01.134" v="188" actId="26606"/>
        <pc:sldMkLst>
          <pc:docMk/>
          <pc:sldMk cId="638189088" sldId="257"/>
        </pc:sldMkLst>
        <pc:spChg chg="add del mod">
          <ac:chgData name="Sarah Gothard" userId="0e53f415fda5f162" providerId="LiveId" clId="{1A2AC50A-BD6C-415C-B101-32988D44A23C}" dt="2022-07-25T13:28:08.636" v="5" actId="26606"/>
          <ac:spMkLst>
            <pc:docMk/>
            <pc:sldMk cId="638189088" sldId="257"/>
            <ac:spMk id="3" creationId="{B2C3548B-3107-4A20-B279-C3F7FE0AE1D0}"/>
          </ac:spMkLst>
        </pc:spChg>
        <pc:spChg chg="mod">
          <ac:chgData name="Sarah Gothard" userId="0e53f415fda5f162" providerId="LiveId" clId="{1A2AC50A-BD6C-415C-B101-32988D44A23C}" dt="2022-07-25T13:45:01.134" v="188" actId="26606"/>
          <ac:spMkLst>
            <pc:docMk/>
            <pc:sldMk cId="638189088" sldId="257"/>
            <ac:spMk id="7" creationId="{827F51BA-DEE9-4559-A5E9-20E9BF190359}"/>
          </ac:spMkLst>
        </pc:spChg>
        <pc:spChg chg="del">
          <ac:chgData name="Sarah Gothard" userId="0e53f415fda5f162" providerId="LiveId" clId="{1A2AC50A-BD6C-415C-B101-32988D44A23C}" dt="2022-07-25T13:28:08.636" v="5" actId="26606"/>
          <ac:spMkLst>
            <pc:docMk/>
            <pc:sldMk cId="638189088" sldId="257"/>
            <ac:spMk id="23" creationId="{32BC26D8-82FB-445E-AA49-62A77D7C1EE0}"/>
          </ac:spMkLst>
        </pc:spChg>
        <pc:spChg chg="del">
          <ac:chgData name="Sarah Gothard" userId="0e53f415fda5f162" providerId="LiveId" clId="{1A2AC50A-BD6C-415C-B101-32988D44A23C}" dt="2022-07-25T13:28:08.636" v="5" actId="26606"/>
          <ac:spMkLst>
            <pc:docMk/>
            <pc:sldMk cId="638189088" sldId="257"/>
            <ac:spMk id="25" creationId="{CB44330D-EA18-4254-AA95-EB49948539B8}"/>
          </ac:spMkLst>
        </pc:spChg>
        <pc:spChg chg="add del">
          <ac:chgData name="Sarah Gothard" userId="0e53f415fda5f162" providerId="LiveId" clId="{1A2AC50A-BD6C-415C-B101-32988D44A23C}" dt="2022-07-25T13:45:01.134" v="188" actId="26606"/>
          <ac:spMkLst>
            <pc:docMk/>
            <pc:sldMk cId="638189088" sldId="257"/>
            <ac:spMk id="30" creationId="{32BC26D8-82FB-445E-AA49-62A77D7C1EE0}"/>
          </ac:spMkLst>
        </pc:spChg>
        <pc:spChg chg="add del">
          <ac:chgData name="Sarah Gothard" userId="0e53f415fda5f162" providerId="LiveId" clId="{1A2AC50A-BD6C-415C-B101-32988D44A23C}" dt="2022-07-25T13:45:01.134" v="188" actId="26606"/>
          <ac:spMkLst>
            <pc:docMk/>
            <pc:sldMk cId="638189088" sldId="257"/>
            <ac:spMk id="32" creationId="{CB44330D-EA18-4254-AA95-EB49948539B8}"/>
          </ac:spMkLst>
        </pc:spChg>
        <pc:spChg chg="add">
          <ac:chgData name="Sarah Gothard" userId="0e53f415fda5f162" providerId="LiveId" clId="{1A2AC50A-BD6C-415C-B101-32988D44A23C}" dt="2022-07-25T13:45:01.134" v="188" actId="26606"/>
          <ac:spMkLst>
            <pc:docMk/>
            <pc:sldMk cId="638189088" sldId="257"/>
            <ac:spMk id="37" creationId="{32BC26D8-82FB-445E-AA49-62A77D7C1EE0}"/>
          </ac:spMkLst>
        </pc:spChg>
        <pc:spChg chg="add">
          <ac:chgData name="Sarah Gothard" userId="0e53f415fda5f162" providerId="LiveId" clId="{1A2AC50A-BD6C-415C-B101-32988D44A23C}" dt="2022-07-25T13:45:01.134" v="188" actId="26606"/>
          <ac:spMkLst>
            <pc:docMk/>
            <pc:sldMk cId="638189088" sldId="257"/>
            <ac:spMk id="39" creationId="{CB44330D-EA18-4254-AA95-EB49948539B8}"/>
          </ac:spMkLst>
        </pc:spChg>
        <pc:picChg chg="add mod">
          <ac:chgData name="Sarah Gothard" userId="0e53f415fda5f162" providerId="LiveId" clId="{1A2AC50A-BD6C-415C-B101-32988D44A23C}" dt="2022-07-25T13:28:08.636" v="5" actId="26606"/>
          <ac:picMkLst>
            <pc:docMk/>
            <pc:sldMk cId="638189088" sldId="257"/>
            <ac:picMk id="5" creationId="{87F4E2EE-3AF7-4058-B770-2323805383C9}"/>
          </ac:picMkLst>
        </pc:picChg>
        <pc:picChg chg="del">
          <ac:chgData name="Sarah Gothard" userId="0e53f415fda5f162" providerId="LiveId" clId="{1A2AC50A-BD6C-415C-B101-32988D44A23C}" dt="2022-07-25T13:26:25.704" v="3" actId="478"/>
          <ac:picMkLst>
            <pc:docMk/>
            <pc:sldMk cId="638189088" sldId="257"/>
            <ac:picMk id="6" creationId="{17973F07-9DA0-4DDF-B9DF-936E3D0331B0}"/>
          </ac:picMkLst>
        </pc:picChg>
      </pc:sldChg>
      <pc:sldChg chg="addSp delSp modSp mod">
        <pc:chgData name="Sarah Gothard" userId="0e53f415fda5f162" providerId="LiveId" clId="{1A2AC50A-BD6C-415C-B101-32988D44A23C}" dt="2022-07-25T13:44:55.332" v="187" actId="26606"/>
        <pc:sldMkLst>
          <pc:docMk/>
          <pc:sldMk cId="4161162085" sldId="258"/>
        </pc:sldMkLst>
        <pc:spChg chg="mod">
          <ac:chgData name="Sarah Gothard" userId="0e53f415fda5f162" providerId="LiveId" clId="{1A2AC50A-BD6C-415C-B101-32988D44A23C}" dt="2022-07-25T13:44:55.332" v="187" actId="26606"/>
          <ac:spMkLst>
            <pc:docMk/>
            <pc:sldMk cId="4161162085" sldId="258"/>
            <ac:spMk id="5" creationId="{3EFA0E5A-5805-4880-B545-05931A47CB8A}"/>
          </ac:spMkLst>
        </pc:spChg>
        <pc:spChg chg="del">
          <ac:chgData name="Sarah Gothard" userId="0e53f415fda5f162" providerId="LiveId" clId="{1A2AC50A-BD6C-415C-B101-32988D44A23C}" dt="2022-07-25T13:26:18.741" v="2" actId="26606"/>
          <ac:spMkLst>
            <pc:docMk/>
            <pc:sldMk cId="4161162085" sldId="258"/>
            <ac:spMk id="25" creationId="{32BC26D8-82FB-445E-AA49-62A77D7C1EE0}"/>
          </ac:spMkLst>
        </pc:spChg>
        <pc:spChg chg="del">
          <ac:chgData name="Sarah Gothard" userId="0e53f415fda5f162" providerId="LiveId" clId="{1A2AC50A-BD6C-415C-B101-32988D44A23C}" dt="2022-07-25T13:26:18.741" v="2" actId="26606"/>
          <ac:spMkLst>
            <pc:docMk/>
            <pc:sldMk cId="4161162085" sldId="258"/>
            <ac:spMk id="27" creationId="{CB44330D-EA18-4254-AA95-EB49948539B8}"/>
          </ac:spMkLst>
        </pc:spChg>
        <pc:spChg chg="add del">
          <ac:chgData name="Sarah Gothard" userId="0e53f415fda5f162" providerId="LiveId" clId="{1A2AC50A-BD6C-415C-B101-32988D44A23C}" dt="2022-07-25T13:44:55.332" v="187" actId="26606"/>
          <ac:spMkLst>
            <pc:docMk/>
            <pc:sldMk cId="4161162085" sldId="258"/>
            <ac:spMk id="32" creationId="{32BC26D8-82FB-445E-AA49-62A77D7C1EE0}"/>
          </ac:spMkLst>
        </pc:spChg>
        <pc:spChg chg="add del">
          <ac:chgData name="Sarah Gothard" userId="0e53f415fda5f162" providerId="LiveId" clId="{1A2AC50A-BD6C-415C-B101-32988D44A23C}" dt="2022-07-25T13:44:55.332" v="187" actId="26606"/>
          <ac:spMkLst>
            <pc:docMk/>
            <pc:sldMk cId="4161162085" sldId="258"/>
            <ac:spMk id="34" creationId="{CB44330D-EA18-4254-AA95-EB49948539B8}"/>
          </ac:spMkLst>
        </pc:spChg>
        <pc:spChg chg="add">
          <ac:chgData name="Sarah Gothard" userId="0e53f415fda5f162" providerId="LiveId" clId="{1A2AC50A-BD6C-415C-B101-32988D44A23C}" dt="2022-07-25T13:44:55.332" v="187" actId="26606"/>
          <ac:spMkLst>
            <pc:docMk/>
            <pc:sldMk cId="4161162085" sldId="258"/>
            <ac:spMk id="39" creationId="{32BC26D8-82FB-445E-AA49-62A77D7C1EE0}"/>
          </ac:spMkLst>
        </pc:spChg>
        <pc:spChg chg="add">
          <ac:chgData name="Sarah Gothard" userId="0e53f415fda5f162" providerId="LiveId" clId="{1A2AC50A-BD6C-415C-B101-32988D44A23C}" dt="2022-07-25T13:44:55.332" v="187" actId="26606"/>
          <ac:spMkLst>
            <pc:docMk/>
            <pc:sldMk cId="4161162085" sldId="258"/>
            <ac:spMk id="41" creationId="{CB44330D-EA18-4254-AA95-EB49948539B8}"/>
          </ac:spMkLst>
        </pc:spChg>
        <pc:picChg chg="add mod">
          <ac:chgData name="Sarah Gothard" userId="0e53f415fda5f162" providerId="LiveId" clId="{1A2AC50A-BD6C-415C-B101-32988D44A23C}" dt="2022-07-25T13:26:18.741" v="2" actId="26606"/>
          <ac:picMkLst>
            <pc:docMk/>
            <pc:sldMk cId="4161162085" sldId="258"/>
            <ac:picMk id="3" creationId="{CD65F309-5798-40CB-ACAE-FCF640E9299F}"/>
          </ac:picMkLst>
        </pc:picChg>
        <pc:picChg chg="del">
          <ac:chgData name="Sarah Gothard" userId="0e53f415fda5f162" providerId="LiveId" clId="{1A2AC50A-BD6C-415C-B101-32988D44A23C}" dt="2022-07-25T13:26:15.128" v="0" actId="478"/>
          <ac:picMkLst>
            <pc:docMk/>
            <pc:sldMk cId="4161162085" sldId="258"/>
            <ac:picMk id="4" creationId="{C0D5A4EB-6C0C-4E1F-A928-4D2E5AE66595}"/>
          </ac:picMkLst>
        </pc:picChg>
      </pc:sldChg>
      <pc:sldChg chg="addSp delSp modSp new mod setBg">
        <pc:chgData name="Sarah Gothard" userId="0e53f415fda5f162" providerId="LiveId" clId="{1A2AC50A-BD6C-415C-B101-32988D44A23C}" dt="2022-07-25T13:45:05.984" v="189" actId="26606"/>
        <pc:sldMkLst>
          <pc:docMk/>
          <pc:sldMk cId="2236508648" sldId="259"/>
        </pc:sldMkLst>
        <pc:spChg chg="del">
          <ac:chgData name="Sarah Gothard" userId="0e53f415fda5f162" providerId="LiveId" clId="{1A2AC50A-BD6C-415C-B101-32988D44A23C}" dt="2022-07-25T13:31:08.488" v="9" actId="26606"/>
          <ac:spMkLst>
            <pc:docMk/>
            <pc:sldMk cId="2236508648" sldId="259"/>
            <ac:spMk id="2" creationId="{48898B5E-171A-4CB4-BF12-3E8552C0D4DF}"/>
          </ac:spMkLst>
        </pc:spChg>
        <pc:spChg chg="del">
          <ac:chgData name="Sarah Gothard" userId="0e53f415fda5f162" providerId="LiveId" clId="{1A2AC50A-BD6C-415C-B101-32988D44A23C}" dt="2022-07-25T13:31:08.488" v="9" actId="26606"/>
          <ac:spMkLst>
            <pc:docMk/>
            <pc:sldMk cId="2236508648" sldId="259"/>
            <ac:spMk id="3" creationId="{6116DB48-21ED-4599-9A1A-50036CCE5E04}"/>
          </ac:spMkLst>
        </pc:spChg>
        <pc:spChg chg="mod">
          <ac:chgData name="Sarah Gothard" userId="0e53f415fda5f162" providerId="LiveId" clId="{1A2AC50A-BD6C-415C-B101-32988D44A23C}" dt="2022-07-25T13:45:05.984" v="189" actId="26606"/>
          <ac:spMkLst>
            <pc:docMk/>
            <pc:sldMk cId="2236508648" sldId="259"/>
            <ac:spMk id="6" creationId="{08E90189-B312-41EE-8771-A8FF5E9DE5E7}"/>
          </ac:spMkLst>
        </pc:spChg>
        <pc:spChg chg="add del">
          <ac:chgData name="Sarah Gothard" userId="0e53f415fda5f162" providerId="LiveId" clId="{1A2AC50A-BD6C-415C-B101-32988D44A23C}" dt="2022-07-25T13:45:05.984" v="189" actId="26606"/>
          <ac:spMkLst>
            <pc:docMk/>
            <pc:sldMk cId="2236508648" sldId="259"/>
            <ac:spMk id="10" creationId="{32BC26D8-82FB-445E-AA49-62A77D7C1EE0}"/>
          </ac:spMkLst>
        </pc:spChg>
        <pc:spChg chg="add del">
          <ac:chgData name="Sarah Gothard" userId="0e53f415fda5f162" providerId="LiveId" clId="{1A2AC50A-BD6C-415C-B101-32988D44A23C}" dt="2022-07-25T13:45:05.984" v="189" actId="26606"/>
          <ac:spMkLst>
            <pc:docMk/>
            <pc:sldMk cId="2236508648" sldId="259"/>
            <ac:spMk id="12" creationId="{CB44330D-EA18-4254-AA95-EB49948539B8}"/>
          </ac:spMkLst>
        </pc:spChg>
        <pc:spChg chg="add">
          <ac:chgData name="Sarah Gothard" userId="0e53f415fda5f162" providerId="LiveId" clId="{1A2AC50A-BD6C-415C-B101-32988D44A23C}" dt="2022-07-25T13:45:05.984" v="189" actId="26606"/>
          <ac:spMkLst>
            <pc:docMk/>
            <pc:sldMk cId="2236508648" sldId="259"/>
            <ac:spMk id="17" creationId="{32BC26D8-82FB-445E-AA49-62A77D7C1EE0}"/>
          </ac:spMkLst>
        </pc:spChg>
        <pc:spChg chg="add">
          <ac:chgData name="Sarah Gothard" userId="0e53f415fda5f162" providerId="LiveId" clId="{1A2AC50A-BD6C-415C-B101-32988D44A23C}" dt="2022-07-25T13:45:05.984" v="189" actId="26606"/>
          <ac:spMkLst>
            <pc:docMk/>
            <pc:sldMk cId="2236508648" sldId="259"/>
            <ac:spMk id="19" creationId="{CB44330D-EA18-4254-AA95-EB49948539B8}"/>
          </ac:spMkLst>
        </pc:spChg>
        <pc:picChg chg="add mod">
          <ac:chgData name="Sarah Gothard" userId="0e53f415fda5f162" providerId="LiveId" clId="{1A2AC50A-BD6C-415C-B101-32988D44A23C}" dt="2022-07-25T13:31:14.279" v="11" actId="27614"/>
          <ac:picMkLst>
            <pc:docMk/>
            <pc:sldMk cId="2236508648" sldId="259"/>
            <ac:picMk id="5" creationId="{D45CCA36-5A87-41B4-B154-B0F8893F4CA9}"/>
          </ac:picMkLst>
        </pc:picChg>
      </pc:sldChg>
      <pc:sldChg chg="del">
        <pc:chgData name="Sarah Gothard" userId="0e53f415fda5f162" providerId="LiveId" clId="{1A2AC50A-BD6C-415C-B101-32988D44A23C}" dt="2022-07-25T13:28:12.210" v="6" actId="47"/>
        <pc:sldMkLst>
          <pc:docMk/>
          <pc:sldMk cId="3428299302" sldId="259"/>
        </pc:sldMkLst>
      </pc:sldChg>
      <pc:sldChg chg="del">
        <pc:chgData name="Sarah Gothard" userId="0e53f415fda5f162" providerId="LiveId" clId="{1A2AC50A-BD6C-415C-B101-32988D44A23C}" dt="2022-07-25T13:28:12.210" v="6" actId="47"/>
        <pc:sldMkLst>
          <pc:docMk/>
          <pc:sldMk cId="3500916368" sldId="260"/>
        </pc:sldMkLst>
      </pc:sldChg>
      <pc:sldChg chg="addSp delSp modSp new mod ord setBg">
        <pc:chgData name="Sarah Gothard" userId="0e53f415fda5f162" providerId="LiveId" clId="{1A2AC50A-BD6C-415C-B101-32988D44A23C}" dt="2022-07-25T13:45:10.065" v="190" actId="26606"/>
        <pc:sldMkLst>
          <pc:docMk/>
          <pc:sldMk cId="4053760898" sldId="260"/>
        </pc:sldMkLst>
        <pc:spChg chg="del">
          <ac:chgData name="Sarah Gothard" userId="0e53f415fda5f162" providerId="LiveId" clId="{1A2AC50A-BD6C-415C-B101-32988D44A23C}" dt="2022-07-25T13:33:33.767" v="14" actId="478"/>
          <ac:spMkLst>
            <pc:docMk/>
            <pc:sldMk cId="4053760898" sldId="260"/>
            <ac:spMk id="2" creationId="{BA7119DB-7A51-4ACE-9C0D-17EBA6BEC924}"/>
          </ac:spMkLst>
        </pc:spChg>
        <pc:spChg chg="del">
          <ac:chgData name="Sarah Gothard" userId="0e53f415fda5f162" providerId="LiveId" clId="{1A2AC50A-BD6C-415C-B101-32988D44A23C}" dt="2022-07-25T13:33:35.366" v="15" actId="478"/>
          <ac:spMkLst>
            <pc:docMk/>
            <pc:sldMk cId="4053760898" sldId="260"/>
            <ac:spMk id="3" creationId="{0D5A8977-644C-4650-8480-247189F6CB99}"/>
          </ac:spMkLst>
        </pc:spChg>
        <pc:spChg chg="mod">
          <ac:chgData name="Sarah Gothard" userId="0e53f415fda5f162" providerId="LiveId" clId="{1A2AC50A-BD6C-415C-B101-32988D44A23C}" dt="2022-07-25T13:45:10.065" v="190" actId="26606"/>
          <ac:spMkLst>
            <pc:docMk/>
            <pc:sldMk cId="4053760898" sldId="260"/>
            <ac:spMk id="7" creationId="{1BD271E2-7F89-496D-9584-0B564EDB83BC}"/>
          </ac:spMkLst>
        </pc:spChg>
        <pc:spChg chg="add del">
          <ac:chgData name="Sarah Gothard" userId="0e53f415fda5f162" providerId="LiveId" clId="{1A2AC50A-BD6C-415C-B101-32988D44A23C}" dt="2022-07-25T13:45:10.065" v="190" actId="26606"/>
          <ac:spMkLst>
            <pc:docMk/>
            <pc:sldMk cId="4053760898" sldId="260"/>
            <ac:spMk id="11" creationId="{32BC26D8-82FB-445E-AA49-62A77D7C1EE0}"/>
          </ac:spMkLst>
        </pc:spChg>
        <pc:spChg chg="add del">
          <ac:chgData name="Sarah Gothard" userId="0e53f415fda5f162" providerId="LiveId" clId="{1A2AC50A-BD6C-415C-B101-32988D44A23C}" dt="2022-07-25T13:45:10.065" v="190" actId="26606"/>
          <ac:spMkLst>
            <pc:docMk/>
            <pc:sldMk cId="4053760898" sldId="260"/>
            <ac:spMk id="13" creationId="{CB44330D-EA18-4254-AA95-EB49948539B8}"/>
          </ac:spMkLst>
        </pc:spChg>
        <pc:spChg chg="add">
          <ac:chgData name="Sarah Gothard" userId="0e53f415fda5f162" providerId="LiveId" clId="{1A2AC50A-BD6C-415C-B101-32988D44A23C}" dt="2022-07-25T13:45:10.065" v="190" actId="26606"/>
          <ac:spMkLst>
            <pc:docMk/>
            <pc:sldMk cId="4053760898" sldId="260"/>
            <ac:spMk id="18" creationId="{32BC26D8-82FB-445E-AA49-62A77D7C1EE0}"/>
          </ac:spMkLst>
        </pc:spChg>
        <pc:spChg chg="add">
          <ac:chgData name="Sarah Gothard" userId="0e53f415fda5f162" providerId="LiveId" clId="{1A2AC50A-BD6C-415C-B101-32988D44A23C}" dt="2022-07-25T13:45:10.065" v="190" actId="26606"/>
          <ac:spMkLst>
            <pc:docMk/>
            <pc:sldMk cId="4053760898" sldId="260"/>
            <ac:spMk id="20" creationId="{CB44330D-EA18-4254-AA95-EB49948539B8}"/>
          </ac:spMkLst>
        </pc:spChg>
        <pc:picChg chg="add del">
          <ac:chgData name="Sarah Gothard" userId="0e53f415fda5f162" providerId="LiveId" clId="{1A2AC50A-BD6C-415C-B101-32988D44A23C}" dt="2022-07-25T13:33:30.733" v="13" actId="21"/>
          <ac:picMkLst>
            <pc:docMk/>
            <pc:sldMk cId="4053760898" sldId="260"/>
            <ac:picMk id="5" creationId="{DF432756-C322-42E6-A3F2-6B7E6A16A654}"/>
          </ac:picMkLst>
        </pc:picChg>
        <pc:picChg chg="add mod">
          <ac:chgData name="Sarah Gothard" userId="0e53f415fda5f162" providerId="LiveId" clId="{1A2AC50A-BD6C-415C-B101-32988D44A23C}" dt="2022-07-25T13:33:38.189" v="17" actId="26606"/>
          <ac:picMkLst>
            <pc:docMk/>
            <pc:sldMk cId="4053760898" sldId="260"/>
            <ac:picMk id="6" creationId="{86DB3671-3567-422C-B9CC-40B9AC2D1325}"/>
          </ac:picMkLst>
        </pc:picChg>
      </pc:sldChg>
      <pc:sldChg chg="del">
        <pc:chgData name="Sarah Gothard" userId="0e53f415fda5f162" providerId="LiveId" clId="{1A2AC50A-BD6C-415C-B101-32988D44A23C}" dt="2022-07-25T13:28:12.210" v="6" actId="47"/>
        <pc:sldMkLst>
          <pc:docMk/>
          <pc:sldMk cId="1066576577" sldId="261"/>
        </pc:sldMkLst>
      </pc:sldChg>
      <pc:sldChg chg="addSp delSp modSp add mod">
        <pc:chgData name="Sarah Gothard" userId="0e53f415fda5f162" providerId="LiveId" clId="{1A2AC50A-BD6C-415C-B101-32988D44A23C}" dt="2022-07-25T13:45:14.849" v="191" actId="26606"/>
        <pc:sldMkLst>
          <pc:docMk/>
          <pc:sldMk cId="3441010596" sldId="261"/>
        </pc:sldMkLst>
        <pc:spChg chg="mod">
          <ac:chgData name="Sarah Gothard" userId="0e53f415fda5f162" providerId="LiveId" clId="{1A2AC50A-BD6C-415C-B101-32988D44A23C}" dt="2022-07-25T13:45:14.849" v="191" actId="26606"/>
          <ac:spMkLst>
            <pc:docMk/>
            <pc:sldMk cId="3441010596" sldId="261"/>
            <ac:spMk id="2" creationId="{9EBA23D7-8C49-469F-9FF5-E6207AB073EF}"/>
          </ac:spMkLst>
        </pc:spChg>
        <pc:spChg chg="del">
          <ac:chgData name="Sarah Gothard" userId="0e53f415fda5f162" providerId="LiveId" clId="{1A2AC50A-BD6C-415C-B101-32988D44A23C}" dt="2022-07-25T13:45:14.849" v="191" actId="26606"/>
          <ac:spMkLst>
            <pc:docMk/>
            <pc:sldMk cId="3441010596" sldId="261"/>
            <ac:spMk id="10" creationId="{32BC26D8-82FB-445E-AA49-62A77D7C1EE0}"/>
          </ac:spMkLst>
        </pc:spChg>
        <pc:spChg chg="del">
          <ac:chgData name="Sarah Gothard" userId="0e53f415fda5f162" providerId="LiveId" clId="{1A2AC50A-BD6C-415C-B101-32988D44A23C}" dt="2022-07-25T13:45:14.849" v="191" actId="26606"/>
          <ac:spMkLst>
            <pc:docMk/>
            <pc:sldMk cId="3441010596" sldId="261"/>
            <ac:spMk id="12" creationId="{CB44330D-EA18-4254-AA95-EB49948539B8}"/>
          </ac:spMkLst>
        </pc:spChg>
        <pc:spChg chg="add">
          <ac:chgData name="Sarah Gothard" userId="0e53f415fda5f162" providerId="LiveId" clId="{1A2AC50A-BD6C-415C-B101-32988D44A23C}" dt="2022-07-25T13:45:14.849" v="191" actId="26606"/>
          <ac:spMkLst>
            <pc:docMk/>
            <pc:sldMk cId="3441010596" sldId="261"/>
            <ac:spMk id="17" creationId="{32BC26D8-82FB-445E-AA49-62A77D7C1EE0}"/>
          </ac:spMkLst>
        </pc:spChg>
        <pc:spChg chg="add">
          <ac:chgData name="Sarah Gothard" userId="0e53f415fda5f162" providerId="LiveId" clId="{1A2AC50A-BD6C-415C-B101-32988D44A23C}" dt="2022-07-25T13:45:14.849" v="191" actId="26606"/>
          <ac:spMkLst>
            <pc:docMk/>
            <pc:sldMk cId="3441010596" sldId="261"/>
            <ac:spMk id="19" creationId="{CB44330D-EA18-4254-AA95-EB49948539B8}"/>
          </ac:spMkLst>
        </pc:spChg>
        <pc:picChg chg="add del mod">
          <ac:chgData name="Sarah Gothard" userId="0e53f415fda5f162" providerId="LiveId" clId="{1A2AC50A-BD6C-415C-B101-32988D44A23C}" dt="2022-07-25T13:40:37.321" v="37" actId="21"/>
          <ac:picMkLst>
            <pc:docMk/>
            <pc:sldMk cId="3441010596" sldId="261"/>
            <ac:picMk id="6" creationId="{BF0C0D29-6B42-42BD-AF4D-46F7A934BB2D}"/>
          </ac:picMkLst>
        </pc:picChg>
      </pc:sldChg>
      <pc:sldChg chg="modSp add mod">
        <pc:chgData name="Sarah Gothard" userId="0e53f415fda5f162" providerId="LiveId" clId="{1A2AC50A-BD6C-415C-B101-32988D44A23C}" dt="2022-07-25T13:45:47.309" v="193" actId="207"/>
        <pc:sldMkLst>
          <pc:docMk/>
          <pc:sldMk cId="1285951383" sldId="262"/>
        </pc:sldMkLst>
        <pc:spChg chg="mod">
          <ac:chgData name="Sarah Gothard" userId="0e53f415fda5f162" providerId="LiveId" clId="{1A2AC50A-BD6C-415C-B101-32988D44A23C}" dt="2022-07-25T13:45:47.309" v="193" actId="207"/>
          <ac:spMkLst>
            <pc:docMk/>
            <pc:sldMk cId="1285951383" sldId="262"/>
            <ac:spMk id="2" creationId="{D82E1453-8F19-4108-9032-C148DB8913DC}"/>
          </ac:spMkLst>
        </pc:spChg>
      </pc:sldChg>
      <pc:sldChg chg="del">
        <pc:chgData name="Sarah Gothard" userId="0e53f415fda5f162" providerId="LiveId" clId="{1A2AC50A-BD6C-415C-B101-32988D44A23C}" dt="2022-07-25T13:28:12.210" v="6" actId="47"/>
        <pc:sldMkLst>
          <pc:docMk/>
          <pc:sldMk cId="2532538803" sldId="262"/>
        </pc:sldMkLst>
      </pc:sldChg>
      <pc:sldChg chg="addSp delSp modSp new mod setBg modShow">
        <pc:chgData name="Sarah Gothard" userId="0e53f415fda5f162" providerId="LiveId" clId="{1A2AC50A-BD6C-415C-B101-32988D44A23C}" dt="2022-07-25T13:45:55.100" v="195" actId="207"/>
        <pc:sldMkLst>
          <pc:docMk/>
          <pc:sldMk cId="602865060" sldId="263"/>
        </pc:sldMkLst>
        <pc:spChg chg="del">
          <ac:chgData name="Sarah Gothard" userId="0e53f415fda5f162" providerId="LiveId" clId="{1A2AC50A-BD6C-415C-B101-32988D44A23C}" dt="2022-07-25T13:36:29.254" v="24" actId="26606"/>
          <ac:spMkLst>
            <pc:docMk/>
            <pc:sldMk cId="602865060" sldId="263"/>
            <ac:spMk id="2" creationId="{B0655B54-CA30-4A72-A42B-351B5B74FCDE}"/>
          </ac:spMkLst>
        </pc:spChg>
        <pc:spChg chg="del">
          <ac:chgData name="Sarah Gothard" userId="0e53f415fda5f162" providerId="LiveId" clId="{1A2AC50A-BD6C-415C-B101-32988D44A23C}" dt="2022-07-25T13:36:29.254" v="24" actId="26606"/>
          <ac:spMkLst>
            <pc:docMk/>
            <pc:sldMk cId="602865060" sldId="263"/>
            <ac:spMk id="3" creationId="{05969C35-5FA2-4C24-B136-FCBFAF6EE2B6}"/>
          </ac:spMkLst>
        </pc:spChg>
        <pc:spChg chg="mod">
          <ac:chgData name="Sarah Gothard" userId="0e53f415fda5f162" providerId="LiveId" clId="{1A2AC50A-BD6C-415C-B101-32988D44A23C}" dt="2022-07-25T13:45:55.100" v="195" actId="207"/>
          <ac:spMkLst>
            <pc:docMk/>
            <pc:sldMk cId="602865060" sldId="263"/>
            <ac:spMk id="6" creationId="{0D82173A-D7C4-441A-8B77-E7A9AD65A289}"/>
          </ac:spMkLst>
        </pc:spChg>
        <pc:spChg chg="add">
          <ac:chgData name="Sarah Gothard" userId="0e53f415fda5f162" providerId="LiveId" clId="{1A2AC50A-BD6C-415C-B101-32988D44A23C}" dt="2022-07-25T13:36:29.254" v="24" actId="26606"/>
          <ac:spMkLst>
            <pc:docMk/>
            <pc:sldMk cId="602865060" sldId="263"/>
            <ac:spMk id="10" creationId="{32BC26D8-82FB-445E-AA49-62A77D7C1EE0}"/>
          </ac:spMkLst>
        </pc:spChg>
        <pc:spChg chg="add">
          <ac:chgData name="Sarah Gothard" userId="0e53f415fda5f162" providerId="LiveId" clId="{1A2AC50A-BD6C-415C-B101-32988D44A23C}" dt="2022-07-25T13:36:29.254" v="24" actId="26606"/>
          <ac:spMkLst>
            <pc:docMk/>
            <pc:sldMk cId="602865060" sldId="263"/>
            <ac:spMk id="12" creationId="{CB44330D-EA18-4254-AA95-EB49948539B8}"/>
          </ac:spMkLst>
        </pc:spChg>
        <pc:picChg chg="add mod">
          <ac:chgData name="Sarah Gothard" userId="0e53f415fda5f162" providerId="LiveId" clId="{1A2AC50A-BD6C-415C-B101-32988D44A23C}" dt="2022-07-25T13:36:34.844" v="26" actId="27614"/>
          <ac:picMkLst>
            <pc:docMk/>
            <pc:sldMk cId="602865060" sldId="263"/>
            <ac:picMk id="5" creationId="{31F28728-CDA8-40F9-9D0A-A2533E2C4079}"/>
          </ac:picMkLst>
        </pc:picChg>
      </pc:sldChg>
      <pc:sldChg chg="del">
        <pc:chgData name="Sarah Gothard" userId="0e53f415fda5f162" providerId="LiveId" clId="{1A2AC50A-BD6C-415C-B101-32988D44A23C}" dt="2022-07-25T13:28:12.210" v="6" actId="47"/>
        <pc:sldMkLst>
          <pc:docMk/>
          <pc:sldMk cId="3489128646" sldId="263"/>
        </pc:sldMkLst>
      </pc:sldChg>
      <pc:sldChg chg="new del">
        <pc:chgData name="Sarah Gothard" userId="0e53f415fda5f162" providerId="LiveId" clId="{1A2AC50A-BD6C-415C-B101-32988D44A23C}" dt="2022-07-25T13:36:52.621" v="29" actId="47"/>
        <pc:sldMkLst>
          <pc:docMk/>
          <pc:sldMk cId="1606712735" sldId="264"/>
        </pc:sldMkLst>
      </pc:sldChg>
      <pc:sldChg chg="modSp mod modShow">
        <pc:chgData name="Sarah Gothard" userId="0e53f415fda5f162" providerId="LiveId" clId="{1A2AC50A-BD6C-415C-B101-32988D44A23C}" dt="2022-07-25T13:45:59.872" v="196" actId="207"/>
        <pc:sldMkLst>
          <pc:docMk/>
          <pc:sldMk cId="2242392181" sldId="265"/>
        </pc:sldMkLst>
        <pc:spChg chg="mod">
          <ac:chgData name="Sarah Gothard" userId="0e53f415fda5f162" providerId="LiveId" clId="{1A2AC50A-BD6C-415C-B101-32988D44A23C}" dt="2022-07-25T13:45:59.872" v="196" actId="207"/>
          <ac:spMkLst>
            <pc:docMk/>
            <pc:sldMk cId="2242392181" sldId="265"/>
            <ac:spMk id="2" creationId="{6B41B977-9930-4C9D-96E0-BDD210463175}"/>
          </ac:spMkLst>
        </pc:spChg>
      </pc:sldChg>
      <pc:sldChg chg="addSp delSp modSp new mod setBg modNotesTx">
        <pc:chgData name="Sarah Gothard" userId="0e53f415fda5f162" providerId="LiveId" clId="{1A2AC50A-BD6C-415C-B101-32988D44A23C}" dt="2022-07-25T13:45:40.668" v="192" actId="207"/>
        <pc:sldMkLst>
          <pc:docMk/>
          <pc:sldMk cId="1263144319" sldId="266"/>
        </pc:sldMkLst>
        <pc:spChg chg="del">
          <ac:chgData name="Sarah Gothard" userId="0e53f415fda5f162" providerId="LiveId" clId="{1A2AC50A-BD6C-415C-B101-32988D44A23C}" dt="2022-07-25T13:40:28.461" v="36" actId="26606"/>
          <ac:spMkLst>
            <pc:docMk/>
            <pc:sldMk cId="1263144319" sldId="266"/>
            <ac:spMk id="2" creationId="{5ADC318C-B00D-42CF-A3F3-7D4613C41ACC}"/>
          </ac:spMkLst>
        </pc:spChg>
        <pc:spChg chg="del">
          <ac:chgData name="Sarah Gothard" userId="0e53f415fda5f162" providerId="LiveId" clId="{1A2AC50A-BD6C-415C-B101-32988D44A23C}" dt="2022-07-25T13:40:28.461" v="36" actId="26606"/>
          <ac:spMkLst>
            <pc:docMk/>
            <pc:sldMk cId="1263144319" sldId="266"/>
            <ac:spMk id="3" creationId="{48867E13-6B07-49A2-BC73-03AF0C7CE1C8}"/>
          </ac:spMkLst>
        </pc:spChg>
        <pc:spChg chg="mod">
          <ac:chgData name="Sarah Gothard" userId="0e53f415fda5f162" providerId="LiveId" clId="{1A2AC50A-BD6C-415C-B101-32988D44A23C}" dt="2022-07-25T13:45:40.668" v="192" actId="207"/>
          <ac:spMkLst>
            <pc:docMk/>
            <pc:sldMk cId="1263144319" sldId="266"/>
            <ac:spMk id="11" creationId="{3F5F6566-187E-42A1-BE79-BE255D5B1E4A}"/>
          </ac:spMkLst>
        </pc:spChg>
        <pc:spChg chg="add">
          <ac:chgData name="Sarah Gothard" userId="0e53f415fda5f162" providerId="LiveId" clId="{1A2AC50A-BD6C-415C-B101-32988D44A23C}" dt="2022-07-25T13:40:28.461" v="36" actId="26606"/>
          <ac:spMkLst>
            <pc:docMk/>
            <pc:sldMk cId="1263144319" sldId="266"/>
            <ac:spMk id="12" creationId="{32BC26D8-82FB-445E-AA49-62A77D7C1EE0}"/>
          </ac:spMkLst>
        </pc:spChg>
        <pc:spChg chg="add">
          <ac:chgData name="Sarah Gothard" userId="0e53f415fda5f162" providerId="LiveId" clId="{1A2AC50A-BD6C-415C-B101-32988D44A23C}" dt="2022-07-25T13:40:28.461" v="36" actId="26606"/>
          <ac:spMkLst>
            <pc:docMk/>
            <pc:sldMk cId="1263144319" sldId="266"/>
            <ac:spMk id="14" creationId="{CB44330D-EA18-4254-AA95-EB49948539B8}"/>
          </ac:spMkLst>
        </pc:spChg>
        <pc:picChg chg="add del mod">
          <ac:chgData name="Sarah Gothard" userId="0e53f415fda5f162" providerId="LiveId" clId="{1A2AC50A-BD6C-415C-B101-32988D44A23C}" dt="2022-07-25T13:40:07.670" v="33" actId="21"/>
          <ac:picMkLst>
            <pc:docMk/>
            <pc:sldMk cId="1263144319" sldId="266"/>
            <ac:picMk id="5" creationId="{73A213CB-BFF0-47C1-A23C-40EE82B95AF9}"/>
          </ac:picMkLst>
        </pc:picChg>
        <pc:picChg chg="add mod">
          <ac:chgData name="Sarah Gothard" userId="0e53f415fda5f162" providerId="LiveId" clId="{1A2AC50A-BD6C-415C-B101-32988D44A23C}" dt="2022-07-25T13:40:28.461" v="36" actId="26606"/>
          <ac:picMkLst>
            <pc:docMk/>
            <pc:sldMk cId="1263144319" sldId="266"/>
            <ac:picMk id="7" creationId="{E2321907-0CCB-44C6-9914-774701A575C9}"/>
          </ac:picMkLst>
        </pc:picChg>
        <pc:picChg chg="add mod">
          <ac:chgData name="Sarah Gothard" userId="0e53f415fda5f162" providerId="LiveId" clId="{1A2AC50A-BD6C-415C-B101-32988D44A23C}" dt="2022-07-25T13:44:05.231" v="186" actId="1076"/>
          <ac:picMkLst>
            <pc:docMk/>
            <pc:sldMk cId="1263144319" sldId="266"/>
            <ac:picMk id="9" creationId="{AC2F5CC9-9A5E-4F92-95BF-7B88A63CD96F}"/>
          </ac:picMkLst>
        </pc:picChg>
        <pc:picChg chg="add mod ord">
          <ac:chgData name="Sarah Gothard" userId="0e53f415fda5f162" providerId="LiveId" clId="{1A2AC50A-BD6C-415C-B101-32988D44A23C}" dt="2022-07-25T13:42:12.501" v="102" actId="1076"/>
          <ac:picMkLst>
            <pc:docMk/>
            <pc:sldMk cId="1263144319" sldId="266"/>
            <ac:picMk id="10" creationId="{1BBB059D-F069-4860-A7EE-1AA4250B466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stanza is sometimes the third and sometimes fourth. The “4.” graphic may be dragged in if desired.</a:t>
            </a:r>
          </a:p>
        </p:txBody>
      </p:sp>
      <p:sp>
        <p:nvSpPr>
          <p:cNvPr id="4" name="Slide Number Placeholder 3"/>
          <p:cNvSpPr>
            <a:spLocks noGrp="1"/>
          </p:cNvSpPr>
          <p:nvPr>
            <p:ph type="sldNum" sz="quarter" idx="5"/>
          </p:nvPr>
        </p:nvSpPr>
        <p:spPr/>
        <p:txBody>
          <a:bodyPr/>
          <a:lstStyle/>
          <a:p>
            <a:fld id="{C1CD9F20-DCE2-4EFB-97C4-F296DAB11CF4}" type="slidenum">
              <a:rPr lang="en-US" smtClean="0"/>
              <a:t>6</a:t>
            </a:fld>
            <a:endParaRPr lang="en-US"/>
          </a:p>
        </p:txBody>
      </p:sp>
    </p:spTree>
    <p:extLst>
      <p:ext uri="{BB962C8B-B14F-4D97-AF65-F5344CB8AC3E}">
        <p14:creationId xmlns:p14="http://schemas.microsoft.com/office/powerpoint/2010/main" val="3288081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7/25/2022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7/25/2022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7/25/2022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7/25/2022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7/25/2022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7/25/2022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7/25/2022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7/25/2022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7/25/2022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7/25/2022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7/25/2022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7/25/2022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D65F309-5798-40CB-ACAE-FCF640E9299F}"/>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87F4E2EE-3AF7-4058-B770-2323805383C9}"/>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7" name="Footer Placeholder 6">
            <a:extLst>
              <a:ext uri="{FF2B5EF4-FFF2-40B4-BE49-F238E27FC236}">
                <a16:creationId xmlns:a16="http://schemas.microsoft.com/office/drawing/2014/main" id="{827F51BA-DEE9-4559-A5E9-20E9BF19035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hape&#10;&#10;Description automatically generated with medium confidence">
            <a:extLst>
              <a:ext uri="{FF2B5EF4-FFF2-40B4-BE49-F238E27FC236}">
                <a16:creationId xmlns:a16="http://schemas.microsoft.com/office/drawing/2014/main" id="{D45CCA36-5A87-41B4-B154-B0F8893F4CA9}"/>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6" name="Footer Placeholder 5">
            <a:extLst>
              <a:ext uri="{FF2B5EF4-FFF2-40B4-BE49-F238E27FC236}">
                <a16:creationId xmlns:a16="http://schemas.microsoft.com/office/drawing/2014/main" id="{08E90189-B312-41EE-8771-A8FF5E9DE5E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36508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86DB3671-3567-422C-B9CC-40B9AC2D1325}"/>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7" name="Footer Placeholder 6">
            <a:extLst>
              <a:ext uri="{FF2B5EF4-FFF2-40B4-BE49-F238E27FC236}">
                <a16:creationId xmlns:a16="http://schemas.microsoft.com/office/drawing/2014/main" id="{1BD271E2-7F89-496D-9584-0B564EDB83B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53760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hape&#10;&#10;Description automatically generated with medium confidence">
            <a:extLst>
              <a:ext uri="{FF2B5EF4-FFF2-40B4-BE49-F238E27FC236}">
                <a16:creationId xmlns:a16="http://schemas.microsoft.com/office/drawing/2014/main" id="{D45CCA36-5A87-41B4-B154-B0F8893F4CA9}"/>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2" name="Footer Placeholder 1">
            <a:extLst>
              <a:ext uri="{FF2B5EF4-FFF2-40B4-BE49-F238E27FC236}">
                <a16:creationId xmlns:a16="http://schemas.microsoft.com/office/drawing/2014/main" id="{9EBA23D7-8C49-469F-9FF5-E6207AB073E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41010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E2321907-0CCB-44C6-9914-774701A575C9}"/>
              </a:ext>
            </a:extLst>
          </p:cNvPr>
          <p:cNvPicPr>
            <a:picLocks noGrp="1" noChangeAspect="1"/>
          </p:cNvPicPr>
          <p:nvPr>
            <p:ph idx="1"/>
          </p:nvPr>
        </p:nvPicPr>
        <p:blipFill>
          <a:blip r:embed="rId3"/>
          <a:stretch>
            <a:fillRect/>
          </a:stretch>
        </p:blipFill>
        <p:spPr>
          <a:xfrm>
            <a:off x="739207" y="643467"/>
            <a:ext cx="10713586" cy="5571066"/>
          </a:xfrm>
          <a:prstGeom prst="rect">
            <a:avLst/>
          </a:prstGeom>
        </p:spPr>
      </p:pic>
      <p:pic>
        <p:nvPicPr>
          <p:cNvPr id="10" name="Picture 9">
            <a:extLst>
              <a:ext uri="{FF2B5EF4-FFF2-40B4-BE49-F238E27FC236}">
                <a16:creationId xmlns:a16="http://schemas.microsoft.com/office/drawing/2014/main" id="{1BBB059D-F069-4860-A7EE-1AA4250B4665}"/>
              </a:ext>
            </a:extLst>
          </p:cNvPr>
          <p:cNvPicPr>
            <a:picLocks noChangeAspect="1"/>
          </p:cNvPicPr>
          <p:nvPr/>
        </p:nvPicPr>
        <p:blipFill>
          <a:blip r:embed="rId4"/>
          <a:stretch>
            <a:fillRect/>
          </a:stretch>
        </p:blipFill>
        <p:spPr>
          <a:xfrm>
            <a:off x="-429722" y="6457914"/>
            <a:ext cx="429722" cy="400086"/>
          </a:xfrm>
          <a:prstGeom prst="rect">
            <a:avLst/>
          </a:prstGeom>
        </p:spPr>
      </p:pic>
      <p:pic>
        <p:nvPicPr>
          <p:cNvPr id="9" name="Picture 8">
            <a:extLst>
              <a:ext uri="{FF2B5EF4-FFF2-40B4-BE49-F238E27FC236}">
                <a16:creationId xmlns:a16="http://schemas.microsoft.com/office/drawing/2014/main" id="{AC2F5CC9-9A5E-4F92-95BF-7B88A63CD96F}"/>
              </a:ext>
            </a:extLst>
          </p:cNvPr>
          <p:cNvPicPr>
            <a:picLocks noChangeAspect="1"/>
          </p:cNvPicPr>
          <p:nvPr/>
        </p:nvPicPr>
        <p:blipFill>
          <a:blip r:embed="rId5"/>
          <a:stretch>
            <a:fillRect/>
          </a:stretch>
        </p:blipFill>
        <p:spPr>
          <a:xfrm>
            <a:off x="1584787" y="1876424"/>
            <a:ext cx="307203" cy="314347"/>
          </a:xfrm>
          <a:prstGeom prst="rect">
            <a:avLst/>
          </a:prstGeom>
        </p:spPr>
      </p:pic>
      <p:sp>
        <p:nvSpPr>
          <p:cNvPr id="11" name="Footer Placeholder 10">
            <a:extLst>
              <a:ext uri="{FF2B5EF4-FFF2-40B4-BE49-F238E27FC236}">
                <a16:creationId xmlns:a16="http://schemas.microsoft.com/office/drawing/2014/main" id="{3F5F6566-187E-42A1-BE79-BE255D5B1E4A}"/>
              </a:ext>
            </a:extLst>
          </p:cNvPr>
          <p:cNvSpPr>
            <a:spLocks noGrp="1"/>
          </p:cNvSpPr>
          <p:nvPr>
            <p:ph type="ftr" sz="quarter" idx="11"/>
          </p:nvPr>
        </p:nvSpPr>
        <p:spPr/>
        <p:txBody>
          <a:bodyPr/>
          <a:lstStyle/>
          <a:p>
            <a:r>
              <a:rPr lang="en-US" dirty="0">
                <a:solidFill>
                  <a:schemeClr val="bg1"/>
                </a:solidFill>
              </a:rPr>
              <a:t>Public Domain</a:t>
            </a:r>
          </a:p>
        </p:txBody>
      </p:sp>
    </p:spTree>
    <p:extLst>
      <p:ext uri="{BB962C8B-B14F-4D97-AF65-F5344CB8AC3E}">
        <p14:creationId xmlns:p14="http://schemas.microsoft.com/office/powerpoint/2010/main" val="1263144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hape&#10;&#10;Description automatically generated with medium confidence">
            <a:extLst>
              <a:ext uri="{FF2B5EF4-FFF2-40B4-BE49-F238E27FC236}">
                <a16:creationId xmlns:a16="http://schemas.microsoft.com/office/drawing/2014/main" id="{D45CCA36-5A87-41B4-B154-B0F8893F4CA9}"/>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2" name="Footer Placeholder 1">
            <a:extLst>
              <a:ext uri="{FF2B5EF4-FFF2-40B4-BE49-F238E27FC236}">
                <a16:creationId xmlns:a16="http://schemas.microsoft.com/office/drawing/2014/main" id="{D82E1453-8F19-4108-9032-C148DB8913DC}"/>
              </a:ext>
            </a:extLst>
          </p:cNvPr>
          <p:cNvSpPr>
            <a:spLocks noGrp="1"/>
          </p:cNvSpPr>
          <p:nvPr>
            <p:ph type="ftr" sz="quarter" idx="11"/>
          </p:nvPr>
        </p:nvSpPr>
        <p:spPr/>
        <p:txBody>
          <a:bodyPr/>
          <a:lstStyle/>
          <a:p>
            <a:r>
              <a:rPr lang="en-US">
                <a:solidFill>
                  <a:schemeClr val="bg1"/>
                </a:solidFill>
              </a:rPr>
              <a:t>Public Domain</a:t>
            </a:r>
          </a:p>
        </p:txBody>
      </p:sp>
    </p:spTree>
    <p:extLst>
      <p:ext uri="{BB962C8B-B14F-4D97-AF65-F5344CB8AC3E}">
        <p14:creationId xmlns:p14="http://schemas.microsoft.com/office/powerpoint/2010/main" val="1285951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hape&#10;&#10;Description automatically generated with medium confidence">
            <a:extLst>
              <a:ext uri="{FF2B5EF4-FFF2-40B4-BE49-F238E27FC236}">
                <a16:creationId xmlns:a16="http://schemas.microsoft.com/office/drawing/2014/main" id="{31F28728-CDA8-40F9-9D0A-A2533E2C4079}"/>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6" name="Footer Placeholder 5">
            <a:extLst>
              <a:ext uri="{FF2B5EF4-FFF2-40B4-BE49-F238E27FC236}">
                <a16:creationId xmlns:a16="http://schemas.microsoft.com/office/drawing/2014/main" id="{0D82173A-D7C4-441A-8B77-E7A9AD65A289}"/>
              </a:ext>
            </a:extLst>
          </p:cNvPr>
          <p:cNvSpPr>
            <a:spLocks noGrp="1"/>
          </p:cNvSpPr>
          <p:nvPr>
            <p:ph type="ftr" sz="quarter" idx="11"/>
          </p:nvPr>
        </p:nvSpPr>
        <p:spPr/>
        <p:txBody>
          <a:bodyPr/>
          <a:lstStyle/>
          <a:p>
            <a:r>
              <a:rPr lang="en-US" dirty="0">
                <a:solidFill>
                  <a:schemeClr val="bg1"/>
                </a:solidFill>
              </a:rPr>
              <a:t>Public Domain</a:t>
            </a:r>
          </a:p>
        </p:txBody>
      </p:sp>
    </p:spTree>
    <p:extLst>
      <p:ext uri="{BB962C8B-B14F-4D97-AF65-F5344CB8AC3E}">
        <p14:creationId xmlns:p14="http://schemas.microsoft.com/office/powerpoint/2010/main" val="602865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Shape&#10;&#10;Description automatically generated with medium confidence">
            <a:extLst>
              <a:ext uri="{FF2B5EF4-FFF2-40B4-BE49-F238E27FC236}">
                <a16:creationId xmlns:a16="http://schemas.microsoft.com/office/drawing/2014/main" id="{D45CCA36-5A87-41B4-B154-B0F8893F4CA9}"/>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2" name="Footer Placeholder 1">
            <a:extLst>
              <a:ext uri="{FF2B5EF4-FFF2-40B4-BE49-F238E27FC236}">
                <a16:creationId xmlns:a16="http://schemas.microsoft.com/office/drawing/2014/main" id="{6B41B977-9930-4C9D-96E0-BDD210463175}"/>
              </a:ext>
            </a:extLst>
          </p:cNvPr>
          <p:cNvSpPr>
            <a:spLocks noGrp="1"/>
          </p:cNvSpPr>
          <p:nvPr>
            <p:ph type="ftr" sz="quarter" idx="11"/>
          </p:nvPr>
        </p:nvSpPr>
        <p:spPr/>
        <p:txBody>
          <a:bodyPr/>
          <a:lstStyle/>
          <a:p>
            <a:r>
              <a:rPr lang="en-US">
                <a:solidFill>
                  <a:schemeClr val="bg1"/>
                </a:solidFill>
              </a:rPr>
              <a:t>Public Domain</a:t>
            </a:r>
          </a:p>
        </p:txBody>
      </p:sp>
    </p:spTree>
    <p:extLst>
      <p:ext uri="{BB962C8B-B14F-4D97-AF65-F5344CB8AC3E}">
        <p14:creationId xmlns:p14="http://schemas.microsoft.com/office/powerpoint/2010/main" val="2242392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TotalTime>
  <Words>84</Words>
  <Application>Microsoft Office PowerPoint</Application>
  <PresentationFormat>Widescreen</PresentationFormat>
  <Paragraphs>13</Paragraphs>
  <Slides>9</Slides>
  <Notes>2</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2022-06-19T13:22:34Z</dcterms:created>
  <dcterms:modified xsi:type="dcterms:W3CDTF">2022-07-25T13:46:00Z</dcterms:modified>
</cp:coreProperties>
</file>