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8" r:id="rId3"/>
    <p:sldId id="269" r:id="rId4"/>
    <p:sldId id="268" r:id="rId5"/>
    <p:sldId id="264" r:id="rId6"/>
    <p:sldId id="270" r:id="rId7"/>
    <p:sldId id="271" r:id="rId8"/>
    <p:sldId id="259" r:id="rId9"/>
    <p:sldId id="267" r:id="rId10"/>
    <p:sldId id="272" r:id="rId11"/>
    <p:sldId id="273" r:id="rId12"/>
    <p:sldId id="260" r:id="rId13"/>
    <p:sldId id="263" r:id="rId14"/>
    <p:sldId id="274" r:id="rId15"/>
    <p:sldId id="275" r:id="rId16"/>
    <p:sldId id="261" r:id="rId17"/>
    <p:sldId id="266" r:id="rId18"/>
    <p:sldId id="276" r:id="rId19"/>
    <p:sldId id="277" r:id="rId20"/>
    <p:sldId id="262" r:id="rId21"/>
    <p:sldId id="26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608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0A587A0-CC5E-42B8-A076-5A3FEAC1FFA1}"/>
    <pc:docChg chg="undo custSel mod modSld">
      <pc:chgData name="Sarah Gothard" userId="0e53f415fda5f162" providerId="LiveId" clId="{10A587A0-CC5E-42B8-A076-5A3FEAC1FFA1}" dt="2019-09-28T20:17:50.092" v="22" actId="26606"/>
      <pc:docMkLst>
        <pc:docMk/>
      </pc:docMkLst>
      <pc:sldChg chg="addSp modSp mod setBg">
        <pc:chgData name="Sarah Gothard" userId="0e53f415fda5f162" providerId="LiveId" clId="{10A587A0-CC5E-42B8-A076-5A3FEAC1FFA1}" dt="2019-09-28T20:16:13.426" v="0" actId="26606"/>
        <pc:sldMkLst>
          <pc:docMk/>
          <pc:sldMk cId="2211167003" sldId="257"/>
        </pc:sldMkLst>
        <pc:spChg chg="mod ord">
          <ac:chgData name="Sarah Gothard" userId="0e53f415fda5f162" providerId="LiveId" clId="{10A587A0-CC5E-42B8-A076-5A3FEAC1FFA1}" dt="2019-09-28T20:16:13.426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10A587A0-CC5E-42B8-A076-5A3FEAC1FFA1}" dt="2019-09-28T20:16:13.426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13.426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13.426" v="0" actId="26606"/>
          <ac:picMkLst>
            <pc:docMk/>
            <pc:sldMk cId="2211167003" sldId="257"/>
            <ac:picMk id="2" creationId="{36F90A99-9E4C-4DF4-BD9E-47F5EBA309A5}"/>
          </ac:picMkLst>
        </pc:picChg>
      </pc:sldChg>
      <pc:sldChg chg="addSp modSp mod setBg">
        <pc:chgData name="Sarah Gothard" userId="0e53f415fda5f162" providerId="LiveId" clId="{10A587A0-CC5E-42B8-A076-5A3FEAC1FFA1}" dt="2019-09-28T20:16:16.453" v="1" actId="26606"/>
        <pc:sldMkLst>
          <pc:docMk/>
          <pc:sldMk cId="499496605" sldId="258"/>
        </pc:sldMkLst>
        <pc:spChg chg="mod ord">
          <ac:chgData name="Sarah Gothard" userId="0e53f415fda5f162" providerId="LiveId" clId="{10A587A0-CC5E-42B8-A076-5A3FEAC1FFA1}" dt="2019-09-28T20:16:16.453" v="1" actId="26606"/>
          <ac:spMkLst>
            <pc:docMk/>
            <pc:sldMk cId="499496605" sldId="258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6:16.453" v="1" actId="26606"/>
          <ac:spMkLst>
            <pc:docMk/>
            <pc:sldMk cId="499496605" sldId="258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16.453" v="1" actId="26606"/>
          <ac:spMkLst>
            <pc:docMk/>
            <pc:sldMk cId="499496605" sldId="258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16.453" v="1" actId="26606"/>
          <ac:picMkLst>
            <pc:docMk/>
            <pc:sldMk cId="499496605" sldId="258"/>
            <ac:picMk id="5" creationId="{29201156-7A17-4609-999C-538D0541BAFB}"/>
          </ac:picMkLst>
        </pc:picChg>
      </pc:sldChg>
      <pc:sldChg chg="addSp modSp mod setBg">
        <pc:chgData name="Sarah Gothard" userId="0e53f415fda5f162" providerId="LiveId" clId="{10A587A0-CC5E-42B8-A076-5A3FEAC1FFA1}" dt="2019-09-28T20:16:45.977" v="7" actId="26606"/>
        <pc:sldMkLst>
          <pc:docMk/>
          <pc:sldMk cId="1596534467" sldId="259"/>
        </pc:sldMkLst>
        <pc:spChg chg="mod ord">
          <ac:chgData name="Sarah Gothard" userId="0e53f415fda5f162" providerId="LiveId" clId="{10A587A0-CC5E-42B8-A076-5A3FEAC1FFA1}" dt="2019-09-28T20:16:45.977" v="7" actId="26606"/>
          <ac:spMkLst>
            <pc:docMk/>
            <pc:sldMk cId="1596534467" sldId="259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6:45.977" v="7" actId="26606"/>
          <ac:spMkLst>
            <pc:docMk/>
            <pc:sldMk cId="1596534467" sldId="259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45.977" v="7" actId="26606"/>
          <ac:spMkLst>
            <pc:docMk/>
            <pc:sldMk cId="1596534467" sldId="259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45.977" v="7" actId="26606"/>
          <ac:picMkLst>
            <pc:docMk/>
            <pc:sldMk cId="1596534467" sldId="259"/>
            <ac:picMk id="3" creationId="{C5D4D735-D52A-4CAB-A6DA-2081AA631980}"/>
          </ac:picMkLst>
        </pc:picChg>
      </pc:sldChg>
      <pc:sldChg chg="addSp modSp mod setBg">
        <pc:chgData name="Sarah Gothard" userId="0e53f415fda5f162" providerId="LiveId" clId="{10A587A0-CC5E-42B8-A076-5A3FEAC1FFA1}" dt="2019-09-28T20:17:05.981" v="13" actId="26606"/>
        <pc:sldMkLst>
          <pc:docMk/>
          <pc:sldMk cId="4191941943" sldId="260"/>
        </pc:sldMkLst>
        <pc:spChg chg="mod ord">
          <ac:chgData name="Sarah Gothard" userId="0e53f415fda5f162" providerId="LiveId" clId="{10A587A0-CC5E-42B8-A076-5A3FEAC1FFA1}" dt="2019-09-28T20:17:05.981" v="13" actId="26606"/>
          <ac:spMkLst>
            <pc:docMk/>
            <pc:sldMk cId="4191941943" sldId="260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05.981" v="13" actId="26606"/>
          <ac:spMkLst>
            <pc:docMk/>
            <pc:sldMk cId="4191941943" sldId="260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05.981" v="13" actId="26606"/>
          <ac:spMkLst>
            <pc:docMk/>
            <pc:sldMk cId="4191941943" sldId="260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05.981" v="13" actId="26606"/>
          <ac:picMkLst>
            <pc:docMk/>
            <pc:sldMk cId="4191941943" sldId="260"/>
            <ac:picMk id="3" creationId="{36B055D5-A035-4165-99F6-B4C195C75E1B}"/>
          </ac:picMkLst>
        </pc:picChg>
      </pc:sldChg>
      <pc:sldChg chg="addSp modSp mod setBg">
        <pc:chgData name="Sarah Gothard" userId="0e53f415fda5f162" providerId="LiveId" clId="{10A587A0-CC5E-42B8-A076-5A3FEAC1FFA1}" dt="2019-09-28T20:17:24.284" v="17" actId="26606"/>
        <pc:sldMkLst>
          <pc:docMk/>
          <pc:sldMk cId="2771031" sldId="261"/>
        </pc:sldMkLst>
        <pc:spChg chg="mod ord">
          <ac:chgData name="Sarah Gothard" userId="0e53f415fda5f162" providerId="LiveId" clId="{10A587A0-CC5E-42B8-A076-5A3FEAC1FFA1}" dt="2019-09-28T20:17:24.284" v="17" actId="26606"/>
          <ac:spMkLst>
            <pc:docMk/>
            <pc:sldMk cId="2771031" sldId="261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24.284" v="17" actId="26606"/>
          <ac:spMkLst>
            <pc:docMk/>
            <pc:sldMk cId="2771031" sldId="261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24.284" v="17" actId="26606"/>
          <ac:spMkLst>
            <pc:docMk/>
            <pc:sldMk cId="2771031" sldId="261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24.284" v="17" actId="26606"/>
          <ac:picMkLst>
            <pc:docMk/>
            <pc:sldMk cId="2771031" sldId="261"/>
            <ac:picMk id="3" creationId="{5D429FA6-77E7-49DF-8C3F-3CE5F45D6131}"/>
          </ac:picMkLst>
        </pc:picChg>
      </pc:sldChg>
      <pc:sldChg chg="addSp modSp mod setBg">
        <pc:chgData name="Sarah Gothard" userId="0e53f415fda5f162" providerId="LiveId" clId="{10A587A0-CC5E-42B8-A076-5A3FEAC1FFA1}" dt="2019-09-28T20:17:44.882" v="21" actId="26606"/>
        <pc:sldMkLst>
          <pc:docMk/>
          <pc:sldMk cId="940199468" sldId="262"/>
        </pc:sldMkLst>
        <pc:spChg chg="mod ord">
          <ac:chgData name="Sarah Gothard" userId="0e53f415fda5f162" providerId="LiveId" clId="{10A587A0-CC5E-42B8-A076-5A3FEAC1FFA1}" dt="2019-09-28T20:17:44.882" v="21" actId="26606"/>
          <ac:spMkLst>
            <pc:docMk/>
            <pc:sldMk cId="940199468" sldId="262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44.882" v="21" actId="26606"/>
          <ac:spMkLst>
            <pc:docMk/>
            <pc:sldMk cId="940199468" sldId="262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44.882" v="21" actId="26606"/>
          <ac:spMkLst>
            <pc:docMk/>
            <pc:sldMk cId="940199468" sldId="262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44.882" v="21" actId="26606"/>
          <ac:picMkLst>
            <pc:docMk/>
            <pc:sldMk cId="940199468" sldId="262"/>
            <ac:picMk id="3" creationId="{7D89E561-CDA3-4845-A175-9CED33538034}"/>
          </ac:picMkLst>
        </pc:picChg>
      </pc:sldChg>
      <pc:sldChg chg="addSp modSp mod setBg">
        <pc:chgData name="Sarah Gothard" userId="0e53f415fda5f162" providerId="LiveId" clId="{10A587A0-CC5E-42B8-A076-5A3FEAC1FFA1}" dt="2019-09-28T20:17:08.757" v="14" actId="26606"/>
        <pc:sldMkLst>
          <pc:docMk/>
          <pc:sldMk cId="1164355460" sldId="263"/>
        </pc:sldMkLst>
        <pc:spChg chg="mod ord">
          <ac:chgData name="Sarah Gothard" userId="0e53f415fda5f162" providerId="LiveId" clId="{10A587A0-CC5E-42B8-A076-5A3FEAC1FFA1}" dt="2019-09-28T20:17:08.757" v="14" actId="26606"/>
          <ac:spMkLst>
            <pc:docMk/>
            <pc:sldMk cId="1164355460" sldId="263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08.757" v="14" actId="26606"/>
          <ac:spMkLst>
            <pc:docMk/>
            <pc:sldMk cId="1164355460" sldId="263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08.757" v="14" actId="26606"/>
          <ac:spMkLst>
            <pc:docMk/>
            <pc:sldMk cId="1164355460" sldId="263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08.757" v="14" actId="26606"/>
          <ac:picMkLst>
            <pc:docMk/>
            <pc:sldMk cId="1164355460" sldId="263"/>
            <ac:picMk id="2" creationId="{35DF9ADD-31AD-4831-8816-FF74EE4F0BD6}"/>
          </ac:picMkLst>
        </pc:picChg>
      </pc:sldChg>
      <pc:sldChg chg="addSp modSp mod setBg">
        <pc:chgData name="Sarah Gothard" userId="0e53f415fda5f162" providerId="LiveId" clId="{10A587A0-CC5E-42B8-A076-5A3FEAC1FFA1}" dt="2019-09-28T20:16:31.989" v="4" actId="26606"/>
        <pc:sldMkLst>
          <pc:docMk/>
          <pc:sldMk cId="3340007063" sldId="264"/>
        </pc:sldMkLst>
        <pc:spChg chg="mod ord">
          <ac:chgData name="Sarah Gothard" userId="0e53f415fda5f162" providerId="LiveId" clId="{10A587A0-CC5E-42B8-A076-5A3FEAC1FFA1}" dt="2019-09-28T20:16:31.989" v="4" actId="26606"/>
          <ac:spMkLst>
            <pc:docMk/>
            <pc:sldMk cId="3340007063" sldId="264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6:31.989" v="4" actId="26606"/>
          <ac:spMkLst>
            <pc:docMk/>
            <pc:sldMk cId="3340007063" sldId="264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31.989" v="4" actId="26606"/>
          <ac:spMkLst>
            <pc:docMk/>
            <pc:sldMk cId="3340007063" sldId="264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31.989" v="4" actId="26606"/>
          <ac:picMkLst>
            <pc:docMk/>
            <pc:sldMk cId="3340007063" sldId="264"/>
            <ac:picMk id="2" creationId="{FFC5F46A-EDA8-4481-AC5E-5D276B1D173E}"/>
          </ac:picMkLst>
        </pc:picChg>
      </pc:sldChg>
      <pc:sldChg chg="addSp modSp mod setBg">
        <pc:chgData name="Sarah Gothard" userId="0e53f415fda5f162" providerId="LiveId" clId="{10A587A0-CC5E-42B8-A076-5A3FEAC1FFA1}" dt="2019-09-28T20:17:50.092" v="22" actId="26606"/>
        <pc:sldMkLst>
          <pc:docMk/>
          <pc:sldMk cId="2346272989" sldId="265"/>
        </pc:sldMkLst>
        <pc:spChg chg="mod ord">
          <ac:chgData name="Sarah Gothard" userId="0e53f415fda5f162" providerId="LiveId" clId="{10A587A0-CC5E-42B8-A076-5A3FEAC1FFA1}" dt="2019-09-28T20:17:50.092" v="22" actId="26606"/>
          <ac:spMkLst>
            <pc:docMk/>
            <pc:sldMk cId="2346272989" sldId="265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50.092" v="22" actId="26606"/>
          <ac:spMkLst>
            <pc:docMk/>
            <pc:sldMk cId="2346272989" sldId="265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50.092" v="22" actId="26606"/>
          <ac:spMkLst>
            <pc:docMk/>
            <pc:sldMk cId="2346272989" sldId="265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50.092" v="22" actId="26606"/>
          <ac:picMkLst>
            <pc:docMk/>
            <pc:sldMk cId="2346272989" sldId="265"/>
            <ac:picMk id="2" creationId="{FFC5F46A-EDA8-4481-AC5E-5D276B1D173E}"/>
          </ac:picMkLst>
        </pc:picChg>
      </pc:sldChg>
      <pc:sldChg chg="addSp modSp mod setBg">
        <pc:chgData name="Sarah Gothard" userId="0e53f415fda5f162" providerId="LiveId" clId="{10A587A0-CC5E-42B8-A076-5A3FEAC1FFA1}" dt="2019-09-28T20:17:29.798" v="18" actId="26606"/>
        <pc:sldMkLst>
          <pc:docMk/>
          <pc:sldMk cId="3051242852" sldId="266"/>
        </pc:sldMkLst>
        <pc:spChg chg="mod ord">
          <ac:chgData name="Sarah Gothard" userId="0e53f415fda5f162" providerId="LiveId" clId="{10A587A0-CC5E-42B8-A076-5A3FEAC1FFA1}" dt="2019-09-28T20:17:29.798" v="18" actId="26606"/>
          <ac:spMkLst>
            <pc:docMk/>
            <pc:sldMk cId="3051242852" sldId="266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29.798" v="18" actId="26606"/>
          <ac:spMkLst>
            <pc:docMk/>
            <pc:sldMk cId="3051242852" sldId="266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29.798" v="18" actId="26606"/>
          <ac:spMkLst>
            <pc:docMk/>
            <pc:sldMk cId="3051242852" sldId="266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29.798" v="18" actId="26606"/>
          <ac:picMkLst>
            <pc:docMk/>
            <pc:sldMk cId="3051242852" sldId="266"/>
            <ac:picMk id="2" creationId="{FFC5F46A-EDA8-4481-AC5E-5D276B1D173E}"/>
          </ac:picMkLst>
        </pc:picChg>
      </pc:sldChg>
      <pc:sldChg chg="addSp delSp modSp mod setBg">
        <pc:chgData name="Sarah Gothard" userId="0e53f415fda5f162" providerId="LiveId" clId="{10A587A0-CC5E-42B8-A076-5A3FEAC1FFA1}" dt="2019-09-28T20:16:57.738" v="10" actId="26606"/>
        <pc:sldMkLst>
          <pc:docMk/>
          <pc:sldMk cId="3597207315" sldId="267"/>
        </pc:sldMkLst>
        <pc:spChg chg="mod ord">
          <ac:chgData name="Sarah Gothard" userId="0e53f415fda5f162" providerId="LiveId" clId="{10A587A0-CC5E-42B8-A076-5A3FEAC1FFA1}" dt="2019-09-28T20:16:57.738" v="10" actId="26606"/>
          <ac:spMkLst>
            <pc:docMk/>
            <pc:sldMk cId="3597207315" sldId="267"/>
            <ac:spMk id="18" creationId="{4BFDA1DC-8EAC-4A5B-BCD2-23123D8999E1}"/>
          </ac:spMkLst>
        </pc:spChg>
        <pc:spChg chg="add del">
          <ac:chgData name="Sarah Gothard" userId="0e53f415fda5f162" providerId="LiveId" clId="{10A587A0-CC5E-42B8-A076-5A3FEAC1FFA1}" dt="2019-09-28T20:16:57.718" v="9" actId="26606"/>
          <ac:spMkLst>
            <pc:docMk/>
            <pc:sldMk cId="3597207315" sldId="267"/>
            <ac:spMk id="23" creationId="{B9FF99BD-075F-4761-A995-6FC574BD25EA}"/>
          </ac:spMkLst>
        </pc:spChg>
        <pc:spChg chg="add del">
          <ac:chgData name="Sarah Gothard" userId="0e53f415fda5f162" providerId="LiveId" clId="{10A587A0-CC5E-42B8-A076-5A3FEAC1FFA1}" dt="2019-09-28T20:16:57.718" v="9" actId="26606"/>
          <ac:spMkLst>
            <pc:docMk/>
            <pc:sldMk cId="3597207315" sldId="267"/>
            <ac:spMk id="25" creationId="{A7B21A54-9BA3-4EA9-B460-5A829ADD9051}"/>
          </ac:spMkLst>
        </pc:spChg>
        <pc:spChg chg="add del">
          <ac:chgData name="Sarah Gothard" userId="0e53f415fda5f162" providerId="LiveId" clId="{10A587A0-CC5E-42B8-A076-5A3FEAC1FFA1}" dt="2019-09-28T20:16:57.718" v="9" actId="26606"/>
          <ac:spMkLst>
            <pc:docMk/>
            <pc:sldMk cId="3597207315" sldId="267"/>
            <ac:spMk id="27" creationId="{6FA8F714-B9D8-488A-8CCA-E9948FF913A9}"/>
          </ac:spMkLst>
        </pc:spChg>
        <pc:spChg chg="add">
          <ac:chgData name="Sarah Gothard" userId="0e53f415fda5f162" providerId="LiveId" clId="{10A587A0-CC5E-42B8-A076-5A3FEAC1FFA1}" dt="2019-09-28T20:16:57.738" v="10" actId="26606"/>
          <ac:spMkLst>
            <pc:docMk/>
            <pc:sldMk cId="3597207315" sldId="267"/>
            <ac:spMk id="29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57.738" v="10" actId="26606"/>
          <ac:spMkLst>
            <pc:docMk/>
            <pc:sldMk cId="3597207315" sldId="267"/>
            <ac:spMk id="30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57.738" v="10" actId="26606"/>
          <ac:picMkLst>
            <pc:docMk/>
            <pc:sldMk cId="3597207315" sldId="267"/>
            <ac:picMk id="2" creationId="{FFC5F46A-EDA8-4481-AC5E-5D276B1D173E}"/>
          </ac:picMkLst>
        </pc:picChg>
      </pc:sldChg>
      <pc:sldChg chg="addSp modSp mod setBg">
        <pc:chgData name="Sarah Gothard" userId="0e53f415fda5f162" providerId="LiveId" clId="{10A587A0-CC5E-42B8-A076-5A3FEAC1FFA1}" dt="2019-09-28T20:16:26.356" v="3" actId="26606"/>
        <pc:sldMkLst>
          <pc:docMk/>
          <pc:sldMk cId="3082173119" sldId="268"/>
        </pc:sldMkLst>
        <pc:spChg chg="mod ord">
          <ac:chgData name="Sarah Gothard" userId="0e53f415fda5f162" providerId="LiveId" clId="{10A587A0-CC5E-42B8-A076-5A3FEAC1FFA1}" dt="2019-09-28T20:16:26.356" v="3" actId="26606"/>
          <ac:spMkLst>
            <pc:docMk/>
            <pc:sldMk cId="3082173119" sldId="268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6:26.356" v="3" actId="26606"/>
          <ac:spMkLst>
            <pc:docMk/>
            <pc:sldMk cId="3082173119" sldId="268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26.356" v="3" actId="26606"/>
          <ac:spMkLst>
            <pc:docMk/>
            <pc:sldMk cId="3082173119" sldId="268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26.356" v="3" actId="26606"/>
          <ac:picMkLst>
            <pc:docMk/>
            <pc:sldMk cId="3082173119" sldId="268"/>
            <ac:picMk id="4" creationId="{999FA2E9-0290-4722-B4E3-9C414173FB31}"/>
          </ac:picMkLst>
        </pc:picChg>
      </pc:sldChg>
      <pc:sldChg chg="addSp modSp mod setBg">
        <pc:chgData name="Sarah Gothard" userId="0e53f415fda5f162" providerId="LiveId" clId="{10A587A0-CC5E-42B8-A076-5A3FEAC1FFA1}" dt="2019-09-28T20:16:23.106" v="2" actId="26606"/>
        <pc:sldMkLst>
          <pc:docMk/>
          <pc:sldMk cId="2090084792" sldId="269"/>
        </pc:sldMkLst>
        <pc:spChg chg="mod ord">
          <ac:chgData name="Sarah Gothard" userId="0e53f415fda5f162" providerId="LiveId" clId="{10A587A0-CC5E-42B8-A076-5A3FEAC1FFA1}" dt="2019-09-28T20:16:23.106" v="2" actId="26606"/>
          <ac:spMkLst>
            <pc:docMk/>
            <pc:sldMk cId="2090084792" sldId="269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6:23.106" v="2" actId="26606"/>
          <ac:spMkLst>
            <pc:docMk/>
            <pc:sldMk cId="2090084792" sldId="269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23.106" v="2" actId="26606"/>
          <ac:spMkLst>
            <pc:docMk/>
            <pc:sldMk cId="2090084792" sldId="269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23.106" v="2" actId="26606"/>
          <ac:picMkLst>
            <pc:docMk/>
            <pc:sldMk cId="2090084792" sldId="269"/>
            <ac:picMk id="3" creationId="{7187FD93-9AA6-4DB8-B85E-455A36C056B6}"/>
          </ac:picMkLst>
        </pc:picChg>
      </pc:sldChg>
      <pc:sldChg chg="addSp modSp mod setBg">
        <pc:chgData name="Sarah Gothard" userId="0e53f415fda5f162" providerId="LiveId" clId="{10A587A0-CC5E-42B8-A076-5A3FEAC1FFA1}" dt="2019-09-28T20:16:35.479" v="5" actId="26606"/>
        <pc:sldMkLst>
          <pc:docMk/>
          <pc:sldMk cId="2029560581" sldId="270"/>
        </pc:sldMkLst>
        <pc:spChg chg="mod ord">
          <ac:chgData name="Sarah Gothard" userId="0e53f415fda5f162" providerId="LiveId" clId="{10A587A0-CC5E-42B8-A076-5A3FEAC1FFA1}" dt="2019-09-28T20:16:35.479" v="5" actId="26606"/>
          <ac:spMkLst>
            <pc:docMk/>
            <pc:sldMk cId="2029560581" sldId="270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6:35.479" v="5" actId="26606"/>
          <ac:spMkLst>
            <pc:docMk/>
            <pc:sldMk cId="2029560581" sldId="270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35.479" v="5" actId="26606"/>
          <ac:spMkLst>
            <pc:docMk/>
            <pc:sldMk cId="2029560581" sldId="270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35.479" v="5" actId="26606"/>
          <ac:picMkLst>
            <pc:docMk/>
            <pc:sldMk cId="2029560581" sldId="270"/>
            <ac:picMk id="2" creationId="{2A232A0F-F7AB-4482-B4CF-25EFA141A716}"/>
          </ac:picMkLst>
        </pc:picChg>
      </pc:sldChg>
      <pc:sldChg chg="addSp modSp mod setBg">
        <pc:chgData name="Sarah Gothard" userId="0e53f415fda5f162" providerId="LiveId" clId="{10A587A0-CC5E-42B8-A076-5A3FEAC1FFA1}" dt="2019-09-28T20:16:42.140" v="6" actId="26606"/>
        <pc:sldMkLst>
          <pc:docMk/>
          <pc:sldMk cId="2604871765" sldId="271"/>
        </pc:sldMkLst>
        <pc:spChg chg="mod ord">
          <ac:chgData name="Sarah Gothard" userId="0e53f415fda5f162" providerId="LiveId" clId="{10A587A0-CC5E-42B8-A076-5A3FEAC1FFA1}" dt="2019-09-28T20:16:42.140" v="6" actId="26606"/>
          <ac:spMkLst>
            <pc:docMk/>
            <pc:sldMk cId="2604871765" sldId="271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6:42.140" v="6" actId="26606"/>
          <ac:spMkLst>
            <pc:docMk/>
            <pc:sldMk cId="2604871765" sldId="271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6:42.140" v="6" actId="26606"/>
          <ac:spMkLst>
            <pc:docMk/>
            <pc:sldMk cId="2604871765" sldId="271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6:42.140" v="6" actId="26606"/>
          <ac:picMkLst>
            <pc:docMk/>
            <pc:sldMk cId="2604871765" sldId="271"/>
            <ac:picMk id="2" creationId="{42A9491A-E580-4919-B11A-7B6D868E645C}"/>
          </ac:picMkLst>
        </pc:picChg>
      </pc:sldChg>
      <pc:sldChg chg="addSp modSp mod setBg">
        <pc:chgData name="Sarah Gothard" userId="0e53f415fda5f162" providerId="LiveId" clId="{10A587A0-CC5E-42B8-A076-5A3FEAC1FFA1}" dt="2019-09-28T20:17:00.206" v="11" actId="26606"/>
        <pc:sldMkLst>
          <pc:docMk/>
          <pc:sldMk cId="3536854309" sldId="272"/>
        </pc:sldMkLst>
        <pc:spChg chg="mod ord">
          <ac:chgData name="Sarah Gothard" userId="0e53f415fda5f162" providerId="LiveId" clId="{10A587A0-CC5E-42B8-A076-5A3FEAC1FFA1}" dt="2019-09-28T20:17:00.206" v="11" actId="26606"/>
          <ac:spMkLst>
            <pc:docMk/>
            <pc:sldMk cId="3536854309" sldId="272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00.206" v="11" actId="26606"/>
          <ac:spMkLst>
            <pc:docMk/>
            <pc:sldMk cId="3536854309" sldId="272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00.206" v="11" actId="26606"/>
          <ac:spMkLst>
            <pc:docMk/>
            <pc:sldMk cId="3536854309" sldId="272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00.206" v="11" actId="26606"/>
          <ac:picMkLst>
            <pc:docMk/>
            <pc:sldMk cId="3536854309" sldId="272"/>
            <ac:picMk id="2" creationId="{C251AAF6-9EAB-44F3-9DFA-3D8BDD26A960}"/>
          </ac:picMkLst>
        </pc:picChg>
      </pc:sldChg>
      <pc:sldChg chg="addSp modSp mod setBg">
        <pc:chgData name="Sarah Gothard" userId="0e53f415fda5f162" providerId="LiveId" clId="{10A587A0-CC5E-42B8-A076-5A3FEAC1FFA1}" dt="2019-09-28T20:17:03.307" v="12" actId="26606"/>
        <pc:sldMkLst>
          <pc:docMk/>
          <pc:sldMk cId="3343594125" sldId="273"/>
        </pc:sldMkLst>
        <pc:spChg chg="mod ord">
          <ac:chgData name="Sarah Gothard" userId="0e53f415fda5f162" providerId="LiveId" clId="{10A587A0-CC5E-42B8-A076-5A3FEAC1FFA1}" dt="2019-09-28T20:17:03.307" v="12" actId="26606"/>
          <ac:spMkLst>
            <pc:docMk/>
            <pc:sldMk cId="3343594125" sldId="273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03.307" v="12" actId="26606"/>
          <ac:spMkLst>
            <pc:docMk/>
            <pc:sldMk cId="3343594125" sldId="273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03.307" v="12" actId="26606"/>
          <ac:spMkLst>
            <pc:docMk/>
            <pc:sldMk cId="3343594125" sldId="273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03.307" v="12" actId="26606"/>
          <ac:picMkLst>
            <pc:docMk/>
            <pc:sldMk cId="3343594125" sldId="273"/>
            <ac:picMk id="2" creationId="{84FB8AD2-757D-4199-88F6-E2DC98EB41CE}"/>
          </ac:picMkLst>
        </pc:picChg>
      </pc:sldChg>
      <pc:sldChg chg="addSp modSp mod setBg">
        <pc:chgData name="Sarah Gothard" userId="0e53f415fda5f162" providerId="LiveId" clId="{10A587A0-CC5E-42B8-A076-5A3FEAC1FFA1}" dt="2019-09-28T20:17:12.413" v="15" actId="26606"/>
        <pc:sldMkLst>
          <pc:docMk/>
          <pc:sldMk cId="1225564284" sldId="274"/>
        </pc:sldMkLst>
        <pc:spChg chg="mod ord">
          <ac:chgData name="Sarah Gothard" userId="0e53f415fda5f162" providerId="LiveId" clId="{10A587A0-CC5E-42B8-A076-5A3FEAC1FFA1}" dt="2019-09-28T20:17:12.413" v="15" actId="26606"/>
          <ac:spMkLst>
            <pc:docMk/>
            <pc:sldMk cId="1225564284" sldId="274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12.413" v="15" actId="26606"/>
          <ac:spMkLst>
            <pc:docMk/>
            <pc:sldMk cId="1225564284" sldId="274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12.413" v="15" actId="26606"/>
          <ac:spMkLst>
            <pc:docMk/>
            <pc:sldMk cId="1225564284" sldId="274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12.413" v="15" actId="26606"/>
          <ac:picMkLst>
            <pc:docMk/>
            <pc:sldMk cId="1225564284" sldId="274"/>
            <ac:picMk id="2" creationId="{36EA0AD3-2832-43EC-B7C3-F44AB4C35B53}"/>
          </ac:picMkLst>
        </pc:picChg>
      </pc:sldChg>
      <pc:sldChg chg="addSp modSp mod setBg">
        <pc:chgData name="Sarah Gothard" userId="0e53f415fda5f162" providerId="LiveId" clId="{10A587A0-CC5E-42B8-A076-5A3FEAC1FFA1}" dt="2019-09-28T20:17:15.702" v="16" actId="26606"/>
        <pc:sldMkLst>
          <pc:docMk/>
          <pc:sldMk cId="654300023" sldId="275"/>
        </pc:sldMkLst>
        <pc:spChg chg="mod ord">
          <ac:chgData name="Sarah Gothard" userId="0e53f415fda5f162" providerId="LiveId" clId="{10A587A0-CC5E-42B8-A076-5A3FEAC1FFA1}" dt="2019-09-28T20:17:15.702" v="16" actId="26606"/>
          <ac:spMkLst>
            <pc:docMk/>
            <pc:sldMk cId="654300023" sldId="275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15.702" v="16" actId="26606"/>
          <ac:spMkLst>
            <pc:docMk/>
            <pc:sldMk cId="654300023" sldId="275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15.702" v="16" actId="26606"/>
          <ac:spMkLst>
            <pc:docMk/>
            <pc:sldMk cId="654300023" sldId="275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15.702" v="16" actId="26606"/>
          <ac:picMkLst>
            <pc:docMk/>
            <pc:sldMk cId="654300023" sldId="275"/>
            <ac:picMk id="2" creationId="{22FF50C3-6D2A-4F62-9551-F43F683DF72D}"/>
          </ac:picMkLst>
        </pc:picChg>
      </pc:sldChg>
      <pc:sldChg chg="addSp modSp mod setBg">
        <pc:chgData name="Sarah Gothard" userId="0e53f415fda5f162" providerId="LiveId" clId="{10A587A0-CC5E-42B8-A076-5A3FEAC1FFA1}" dt="2019-09-28T20:17:32.219" v="19" actId="26606"/>
        <pc:sldMkLst>
          <pc:docMk/>
          <pc:sldMk cId="809086458" sldId="276"/>
        </pc:sldMkLst>
        <pc:spChg chg="mod ord">
          <ac:chgData name="Sarah Gothard" userId="0e53f415fda5f162" providerId="LiveId" clId="{10A587A0-CC5E-42B8-A076-5A3FEAC1FFA1}" dt="2019-09-28T20:17:32.219" v="19" actId="26606"/>
          <ac:spMkLst>
            <pc:docMk/>
            <pc:sldMk cId="809086458" sldId="276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32.219" v="19" actId="26606"/>
          <ac:spMkLst>
            <pc:docMk/>
            <pc:sldMk cId="809086458" sldId="276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32.219" v="19" actId="26606"/>
          <ac:spMkLst>
            <pc:docMk/>
            <pc:sldMk cId="809086458" sldId="276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32.219" v="19" actId="26606"/>
          <ac:picMkLst>
            <pc:docMk/>
            <pc:sldMk cId="809086458" sldId="276"/>
            <ac:picMk id="2" creationId="{047E486E-504C-456D-82EF-7266726CDB8D}"/>
          </ac:picMkLst>
        </pc:picChg>
      </pc:sldChg>
      <pc:sldChg chg="addSp modSp mod setBg">
        <pc:chgData name="Sarah Gothard" userId="0e53f415fda5f162" providerId="LiveId" clId="{10A587A0-CC5E-42B8-A076-5A3FEAC1FFA1}" dt="2019-09-28T20:17:35.383" v="20" actId="26606"/>
        <pc:sldMkLst>
          <pc:docMk/>
          <pc:sldMk cId="522230173" sldId="277"/>
        </pc:sldMkLst>
        <pc:spChg chg="mod ord">
          <ac:chgData name="Sarah Gothard" userId="0e53f415fda5f162" providerId="LiveId" clId="{10A587A0-CC5E-42B8-A076-5A3FEAC1FFA1}" dt="2019-09-28T20:17:35.383" v="20" actId="26606"/>
          <ac:spMkLst>
            <pc:docMk/>
            <pc:sldMk cId="522230173" sldId="277"/>
            <ac:spMk id="18" creationId="{4BFDA1DC-8EAC-4A5B-BCD2-23123D8999E1}"/>
          </ac:spMkLst>
        </pc:spChg>
        <pc:spChg chg="add">
          <ac:chgData name="Sarah Gothard" userId="0e53f415fda5f162" providerId="LiveId" clId="{10A587A0-CC5E-42B8-A076-5A3FEAC1FFA1}" dt="2019-09-28T20:17:35.383" v="20" actId="26606"/>
          <ac:spMkLst>
            <pc:docMk/>
            <pc:sldMk cId="522230173" sldId="277"/>
            <ac:spMk id="23" creationId="{32BC26D8-82FB-445E-AA49-62A77D7C1EE0}"/>
          </ac:spMkLst>
        </pc:spChg>
        <pc:spChg chg="add">
          <ac:chgData name="Sarah Gothard" userId="0e53f415fda5f162" providerId="LiveId" clId="{10A587A0-CC5E-42B8-A076-5A3FEAC1FFA1}" dt="2019-09-28T20:17:35.383" v="20" actId="26606"/>
          <ac:spMkLst>
            <pc:docMk/>
            <pc:sldMk cId="522230173" sldId="277"/>
            <ac:spMk id="25" creationId="{CB44330D-EA18-4254-AA95-EB49948539B8}"/>
          </ac:spMkLst>
        </pc:spChg>
        <pc:picChg chg="mod">
          <ac:chgData name="Sarah Gothard" userId="0e53f415fda5f162" providerId="LiveId" clId="{10A587A0-CC5E-42B8-A076-5A3FEAC1FFA1}" dt="2019-09-28T20:17:35.383" v="20" actId="26606"/>
          <ac:picMkLst>
            <pc:docMk/>
            <pc:sldMk cId="522230173" sldId="277"/>
            <ac:picMk id="2" creationId="{8A59535B-511E-4711-8EEF-D42948DEFEC4}"/>
          </ac:picMkLst>
        </pc:picChg>
      </pc:sldChg>
    </pc:docChg>
  </pc:docChgLst>
  <pc:docChgLst>
    <pc:chgData name="Sarah Gothard" userId="0e53f415fda5f162" providerId="LiveId" clId="{1BA92F09-0FC0-4F42-BF21-AEAAA23707CF}"/>
  </pc:docChgLst>
  <pc:docChgLst>
    <pc:chgData name="Sarah Gothard" userId="0e53f415fda5f162" providerId="LiveId" clId="{2D2A9481-BF45-472A-B4A2-E381E0203886}"/>
  </pc:docChgLst>
  <pc:docChgLst>
    <pc:chgData name="Sarah Gothard" userId="0e53f415fda5f162" providerId="LiveId" clId="{99282829-FE53-46FD-8B82-4098B41601A2}"/>
    <pc:docChg chg="custSel addSld delSld modSld sldOrd modMainMaster">
      <pc:chgData name="Sarah Gothard" userId="0e53f415fda5f162" providerId="LiveId" clId="{99282829-FE53-46FD-8B82-4098B41601A2}" dt="2019-09-07T17:33:37.197" v="102"/>
      <pc:docMkLst>
        <pc:docMk/>
      </pc:docMkLst>
      <pc:sldChg chg="addSp delSp modSp">
        <pc:chgData name="Sarah Gothard" userId="0e53f415fda5f162" providerId="LiveId" clId="{99282829-FE53-46FD-8B82-4098B41601A2}" dt="2019-09-07T17:07:42.288" v="69"/>
        <pc:sldMkLst>
          <pc:docMk/>
          <pc:sldMk cId="2211167003" sldId="257"/>
        </pc:sldMkLst>
        <pc:spChg chg="mod">
          <ac:chgData name="Sarah Gothard" userId="0e53f415fda5f162" providerId="LiveId" clId="{99282829-FE53-46FD-8B82-4098B41601A2}" dt="2019-09-07T17:06:35.948" v="19" actId="1036"/>
          <ac:spMkLst>
            <pc:docMk/>
            <pc:sldMk cId="2211167003" sldId="257"/>
            <ac:spMk id="5" creationId="{B35277B3-F2AB-47E8-A410-E4DFF7CB251C}"/>
          </ac:spMkLst>
        </pc:spChg>
        <pc:picChg chg="add">
          <ac:chgData name="Sarah Gothard" userId="0e53f415fda5f162" providerId="LiveId" clId="{99282829-FE53-46FD-8B82-4098B41601A2}" dt="2019-09-07T17:07:42.288" v="69"/>
          <ac:picMkLst>
            <pc:docMk/>
            <pc:sldMk cId="2211167003" sldId="257"/>
            <ac:picMk id="2" creationId="{36F90A99-9E4C-4DF4-BD9E-47F5EBA309A5}"/>
          </ac:picMkLst>
        </pc:picChg>
        <pc:picChg chg="del mod">
          <ac:chgData name="Sarah Gothard" userId="0e53f415fda5f162" providerId="LiveId" clId="{99282829-FE53-46FD-8B82-4098B41601A2}" dt="2019-09-07T17:06:27.098" v="1" actId="478"/>
          <ac:picMkLst>
            <pc:docMk/>
            <pc:sldMk cId="2211167003" sldId="257"/>
            <ac:picMk id="3" creationId="{3D8C0477-89DD-4494-A38C-A8BD71550F66}"/>
          </ac:picMkLst>
        </pc:picChg>
      </pc:sldChg>
      <pc:sldChg chg="addSp delSp modSp">
        <pc:chgData name="Sarah Gothard" userId="0e53f415fda5f162" providerId="LiveId" clId="{99282829-FE53-46FD-8B82-4098B41601A2}" dt="2019-09-07T17:20:57.173" v="91"/>
        <pc:sldMkLst>
          <pc:docMk/>
          <pc:sldMk cId="499496605" sldId="258"/>
        </pc:sldMkLst>
        <pc:spChg chg="add del mod">
          <ac:chgData name="Sarah Gothard" userId="0e53f415fda5f162" providerId="LiveId" clId="{99282829-FE53-46FD-8B82-4098B41601A2}" dt="2019-09-07T17:06:30.778" v="3" actId="478"/>
          <ac:spMkLst>
            <pc:docMk/>
            <pc:sldMk cId="499496605" sldId="258"/>
            <ac:spMk id="3" creationId="{BF10DA80-2992-42E1-826C-7CCD4884F620}"/>
          </ac:spMkLst>
        </pc:spChg>
        <pc:spChg chg="mod">
          <ac:chgData name="Sarah Gothard" userId="0e53f415fda5f162" providerId="LiveId" clId="{99282829-FE53-46FD-8B82-4098B41601A2}" dt="2019-09-07T17:06:46.868" v="48" actId="1035"/>
          <ac:spMkLst>
            <pc:docMk/>
            <pc:sldMk cId="499496605" sldId="258"/>
            <ac:spMk id="18" creationId="{4BFDA1DC-8EAC-4A5B-BCD2-23123D8999E1}"/>
          </ac:spMkLst>
        </pc:spChg>
        <pc:picChg chg="add del">
          <ac:chgData name="Sarah Gothard" userId="0e53f415fda5f162" providerId="LiveId" clId="{99282829-FE53-46FD-8B82-4098B41601A2}" dt="2019-09-07T17:20:31.293" v="85" actId="478"/>
          <ac:picMkLst>
            <pc:docMk/>
            <pc:sldMk cId="499496605" sldId="258"/>
            <ac:picMk id="4" creationId="{999FA2E9-0290-4722-B4E3-9C414173FB31}"/>
          </ac:picMkLst>
        </pc:picChg>
        <pc:picChg chg="add">
          <ac:chgData name="Sarah Gothard" userId="0e53f415fda5f162" providerId="LiveId" clId="{99282829-FE53-46FD-8B82-4098B41601A2}" dt="2019-09-07T17:20:57.173" v="91"/>
          <ac:picMkLst>
            <pc:docMk/>
            <pc:sldMk cId="499496605" sldId="258"/>
            <ac:picMk id="5" creationId="{29201156-7A17-4609-999C-538D0541BAFB}"/>
          </ac:picMkLst>
        </pc:picChg>
        <pc:picChg chg="del mod">
          <ac:chgData name="Sarah Gothard" userId="0e53f415fda5f162" providerId="LiveId" clId="{99282829-FE53-46FD-8B82-4098B41601A2}" dt="2019-09-07T17:06:29.058" v="2" actId="478"/>
          <ac:picMkLst>
            <pc:docMk/>
            <pc:sldMk cId="499496605" sldId="258"/>
            <ac:picMk id="6" creationId="{2631FD05-F72F-4992-BE37-3334648960F8}"/>
          </ac:picMkLst>
        </pc:picChg>
      </pc:sldChg>
      <pc:sldChg chg="addSp add">
        <pc:chgData name="Sarah Gothard" userId="0e53f415fda5f162" providerId="LiveId" clId="{99282829-FE53-46FD-8B82-4098B41601A2}" dt="2019-09-07T17:13:35.796" v="71"/>
        <pc:sldMkLst>
          <pc:docMk/>
          <pc:sldMk cId="1596534467" sldId="259"/>
        </pc:sldMkLst>
        <pc:picChg chg="add">
          <ac:chgData name="Sarah Gothard" userId="0e53f415fda5f162" providerId="LiveId" clId="{99282829-FE53-46FD-8B82-4098B41601A2}" dt="2019-09-07T17:13:35.796" v="71"/>
          <ac:picMkLst>
            <pc:docMk/>
            <pc:sldMk cId="1596534467" sldId="259"/>
            <ac:picMk id="3" creationId="{C5D4D735-D52A-4CAB-A6DA-2081AA631980}"/>
          </ac:picMkLst>
        </pc:picChg>
      </pc:sldChg>
      <pc:sldChg chg="addSp add">
        <pc:chgData name="Sarah Gothard" userId="0e53f415fda5f162" providerId="LiveId" clId="{99282829-FE53-46FD-8B82-4098B41601A2}" dt="2019-09-07T17:13:37.906" v="72"/>
        <pc:sldMkLst>
          <pc:docMk/>
          <pc:sldMk cId="4191941943" sldId="260"/>
        </pc:sldMkLst>
        <pc:picChg chg="add">
          <ac:chgData name="Sarah Gothard" userId="0e53f415fda5f162" providerId="LiveId" clId="{99282829-FE53-46FD-8B82-4098B41601A2}" dt="2019-09-07T17:13:37.906" v="72"/>
          <ac:picMkLst>
            <pc:docMk/>
            <pc:sldMk cId="4191941943" sldId="260"/>
            <ac:picMk id="3" creationId="{36B055D5-A035-4165-99F6-B4C195C75E1B}"/>
          </ac:picMkLst>
        </pc:picChg>
      </pc:sldChg>
      <pc:sldChg chg="addSp add">
        <pc:chgData name="Sarah Gothard" userId="0e53f415fda5f162" providerId="LiveId" clId="{99282829-FE53-46FD-8B82-4098B41601A2}" dt="2019-09-07T17:13:39.236" v="73"/>
        <pc:sldMkLst>
          <pc:docMk/>
          <pc:sldMk cId="2771031" sldId="261"/>
        </pc:sldMkLst>
        <pc:picChg chg="add">
          <ac:chgData name="Sarah Gothard" userId="0e53f415fda5f162" providerId="LiveId" clId="{99282829-FE53-46FD-8B82-4098B41601A2}" dt="2019-09-07T17:13:39.236" v="73"/>
          <ac:picMkLst>
            <pc:docMk/>
            <pc:sldMk cId="2771031" sldId="261"/>
            <ac:picMk id="3" creationId="{5D429FA6-77E7-49DF-8C3F-3CE5F45D6131}"/>
          </ac:picMkLst>
        </pc:picChg>
      </pc:sldChg>
      <pc:sldChg chg="addSp add">
        <pc:chgData name="Sarah Gothard" userId="0e53f415fda5f162" providerId="LiveId" clId="{99282829-FE53-46FD-8B82-4098B41601A2}" dt="2019-09-07T17:13:41.045" v="74"/>
        <pc:sldMkLst>
          <pc:docMk/>
          <pc:sldMk cId="940199468" sldId="262"/>
        </pc:sldMkLst>
        <pc:picChg chg="add">
          <ac:chgData name="Sarah Gothard" userId="0e53f415fda5f162" providerId="LiveId" clId="{99282829-FE53-46FD-8B82-4098B41601A2}" dt="2019-09-07T17:13:41.045" v="74"/>
          <ac:picMkLst>
            <pc:docMk/>
            <pc:sldMk cId="940199468" sldId="262"/>
            <ac:picMk id="3" creationId="{7D89E561-CDA3-4845-A175-9CED33538034}"/>
          </ac:picMkLst>
        </pc:picChg>
      </pc:sldChg>
      <pc:sldChg chg="addSp add ord">
        <pc:chgData name="Sarah Gothard" userId="0e53f415fda5f162" providerId="LiveId" clId="{99282829-FE53-46FD-8B82-4098B41601A2}" dt="2019-09-07T17:13:57.705" v="78"/>
        <pc:sldMkLst>
          <pc:docMk/>
          <pc:sldMk cId="1164355460" sldId="263"/>
        </pc:sldMkLst>
        <pc:picChg chg="add">
          <ac:chgData name="Sarah Gothard" userId="0e53f415fda5f162" providerId="LiveId" clId="{99282829-FE53-46FD-8B82-4098B41601A2}" dt="2019-09-07T17:13:51.356" v="75"/>
          <ac:picMkLst>
            <pc:docMk/>
            <pc:sldMk cId="1164355460" sldId="263"/>
            <ac:picMk id="2" creationId="{35DF9ADD-31AD-4831-8816-FF74EE4F0BD6}"/>
          </ac:picMkLst>
        </pc:picChg>
      </pc:sldChg>
      <pc:sldChg chg="addSp add ord">
        <pc:chgData name="Sarah Gothard" userId="0e53f415fda5f162" providerId="LiveId" clId="{99282829-FE53-46FD-8B82-4098B41601A2}" dt="2019-09-07T17:14:05.435" v="81"/>
        <pc:sldMkLst>
          <pc:docMk/>
          <pc:sldMk cId="3340007063" sldId="264"/>
        </pc:sldMkLst>
        <pc:picChg chg="add">
          <ac:chgData name="Sarah Gothard" userId="0e53f415fda5f162" providerId="LiveId" clId="{99282829-FE53-46FD-8B82-4098B41601A2}" dt="2019-09-07T17:13:52.765" v="76"/>
          <ac:picMkLst>
            <pc:docMk/>
            <pc:sldMk cId="3340007063" sldId="264"/>
            <ac:picMk id="2" creationId="{FFC5F46A-EDA8-4481-AC5E-5D276B1D173E}"/>
          </ac:picMkLst>
        </pc:picChg>
      </pc:sldChg>
      <pc:sldChg chg="add">
        <pc:chgData name="Sarah Gothard" userId="0e53f415fda5f162" providerId="LiveId" clId="{99282829-FE53-46FD-8B82-4098B41601A2}" dt="2019-09-07T17:13:54.760" v="77"/>
        <pc:sldMkLst>
          <pc:docMk/>
          <pc:sldMk cId="2346272989" sldId="265"/>
        </pc:sldMkLst>
      </pc:sldChg>
      <pc:sldChg chg="add ord">
        <pc:chgData name="Sarah Gothard" userId="0e53f415fda5f162" providerId="LiveId" clId="{99282829-FE53-46FD-8B82-4098B41601A2}" dt="2019-09-07T17:14:11.655" v="82"/>
        <pc:sldMkLst>
          <pc:docMk/>
          <pc:sldMk cId="3051242852" sldId="266"/>
        </pc:sldMkLst>
      </pc:sldChg>
      <pc:sldChg chg="add ord">
        <pc:chgData name="Sarah Gothard" userId="0e53f415fda5f162" providerId="LiveId" clId="{99282829-FE53-46FD-8B82-4098B41601A2}" dt="2019-09-07T17:14:18.145" v="83"/>
        <pc:sldMkLst>
          <pc:docMk/>
          <pc:sldMk cId="3597207315" sldId="267"/>
        </pc:sldMkLst>
      </pc:sldChg>
      <pc:sldChg chg="add">
        <pc:chgData name="Sarah Gothard" userId="0e53f415fda5f162" providerId="LiveId" clId="{99282829-FE53-46FD-8B82-4098B41601A2}" dt="2019-09-07T17:20:28.463" v="84"/>
        <pc:sldMkLst>
          <pc:docMk/>
          <pc:sldMk cId="3082173119" sldId="268"/>
        </pc:sldMkLst>
      </pc:sldChg>
      <pc:sldChg chg="addSp delSp add">
        <pc:chgData name="Sarah Gothard" userId="0e53f415fda5f162" providerId="LiveId" clId="{99282829-FE53-46FD-8B82-4098B41601A2}" dt="2019-09-07T17:29:37.574" v="98"/>
        <pc:sldMkLst>
          <pc:docMk/>
          <pc:sldMk cId="2090084792" sldId="269"/>
        </pc:sldMkLst>
        <pc:picChg chg="add del">
          <ac:chgData name="Sarah Gothard" userId="0e53f415fda5f162" providerId="LiveId" clId="{99282829-FE53-46FD-8B82-4098B41601A2}" dt="2019-09-07T17:29:37.183" v="97" actId="478"/>
          <ac:picMkLst>
            <pc:docMk/>
            <pc:sldMk cId="2090084792" sldId="269"/>
            <ac:picMk id="2" creationId="{90E1B8BD-D95A-4E02-AE1C-03F3E31942BF}"/>
          </ac:picMkLst>
        </pc:picChg>
        <pc:picChg chg="add">
          <ac:chgData name="Sarah Gothard" userId="0e53f415fda5f162" providerId="LiveId" clId="{99282829-FE53-46FD-8B82-4098B41601A2}" dt="2019-09-07T17:29:37.574" v="98"/>
          <ac:picMkLst>
            <pc:docMk/>
            <pc:sldMk cId="2090084792" sldId="269"/>
            <ac:picMk id="3" creationId="{7187FD93-9AA6-4DB8-B85E-455A36C056B6}"/>
          </ac:picMkLst>
        </pc:picChg>
      </pc:sldChg>
      <pc:sldChg chg="addSp add">
        <pc:chgData name="Sarah Gothard" userId="0e53f415fda5f162" providerId="LiveId" clId="{99282829-FE53-46FD-8B82-4098B41601A2}" dt="2019-09-07T17:22:53.892" v="92"/>
        <pc:sldMkLst>
          <pc:docMk/>
          <pc:sldMk cId="2029560581" sldId="270"/>
        </pc:sldMkLst>
        <pc:picChg chg="add">
          <ac:chgData name="Sarah Gothard" userId="0e53f415fda5f162" providerId="LiveId" clId="{99282829-FE53-46FD-8B82-4098B41601A2}" dt="2019-09-07T17:22:53.892" v="92"/>
          <ac:picMkLst>
            <pc:docMk/>
            <pc:sldMk cId="2029560581" sldId="270"/>
            <ac:picMk id="2" creationId="{2A232A0F-F7AB-4482-B4CF-25EFA141A716}"/>
          </ac:picMkLst>
        </pc:picChg>
      </pc:sldChg>
      <pc:sldChg chg="addSp add">
        <pc:chgData name="Sarah Gothard" userId="0e53f415fda5f162" providerId="LiveId" clId="{99282829-FE53-46FD-8B82-4098B41601A2}" dt="2019-09-07T17:30:40.010" v="99"/>
        <pc:sldMkLst>
          <pc:docMk/>
          <pc:sldMk cId="2604871765" sldId="271"/>
        </pc:sldMkLst>
        <pc:picChg chg="add">
          <ac:chgData name="Sarah Gothard" userId="0e53f415fda5f162" providerId="LiveId" clId="{99282829-FE53-46FD-8B82-4098B41601A2}" dt="2019-09-07T17:30:40.010" v="99"/>
          <ac:picMkLst>
            <pc:docMk/>
            <pc:sldMk cId="2604871765" sldId="271"/>
            <ac:picMk id="2" creationId="{42A9491A-E580-4919-B11A-7B6D868E645C}"/>
          </ac:picMkLst>
        </pc:picChg>
      </pc:sldChg>
      <pc:sldChg chg="addSp add">
        <pc:chgData name="Sarah Gothard" userId="0e53f415fda5f162" providerId="LiveId" clId="{99282829-FE53-46FD-8B82-4098B41601A2}" dt="2019-09-07T17:23:37.972" v="93"/>
        <pc:sldMkLst>
          <pc:docMk/>
          <pc:sldMk cId="3536854309" sldId="272"/>
        </pc:sldMkLst>
        <pc:picChg chg="add">
          <ac:chgData name="Sarah Gothard" userId="0e53f415fda5f162" providerId="LiveId" clId="{99282829-FE53-46FD-8B82-4098B41601A2}" dt="2019-09-07T17:23:37.972" v="93"/>
          <ac:picMkLst>
            <pc:docMk/>
            <pc:sldMk cId="3536854309" sldId="272"/>
            <ac:picMk id="2" creationId="{C251AAF6-9EAB-44F3-9DFA-3D8BDD26A960}"/>
          </ac:picMkLst>
        </pc:picChg>
      </pc:sldChg>
      <pc:sldChg chg="addSp add">
        <pc:chgData name="Sarah Gothard" userId="0e53f415fda5f162" providerId="LiveId" clId="{99282829-FE53-46FD-8B82-4098B41601A2}" dt="2019-09-07T17:31:37.257" v="100"/>
        <pc:sldMkLst>
          <pc:docMk/>
          <pc:sldMk cId="3343594125" sldId="273"/>
        </pc:sldMkLst>
        <pc:picChg chg="add">
          <ac:chgData name="Sarah Gothard" userId="0e53f415fda5f162" providerId="LiveId" clId="{99282829-FE53-46FD-8B82-4098B41601A2}" dt="2019-09-07T17:31:37.257" v="100"/>
          <ac:picMkLst>
            <pc:docMk/>
            <pc:sldMk cId="3343594125" sldId="273"/>
            <ac:picMk id="2" creationId="{84FB8AD2-757D-4199-88F6-E2DC98EB41CE}"/>
          </ac:picMkLst>
        </pc:picChg>
      </pc:sldChg>
      <pc:sldChg chg="addSp add">
        <pc:chgData name="Sarah Gothard" userId="0e53f415fda5f162" providerId="LiveId" clId="{99282829-FE53-46FD-8B82-4098B41601A2}" dt="2019-09-07T17:24:18.421" v="94"/>
        <pc:sldMkLst>
          <pc:docMk/>
          <pc:sldMk cId="1225564284" sldId="274"/>
        </pc:sldMkLst>
        <pc:picChg chg="add">
          <ac:chgData name="Sarah Gothard" userId="0e53f415fda5f162" providerId="LiveId" clId="{99282829-FE53-46FD-8B82-4098B41601A2}" dt="2019-09-07T17:24:18.421" v="94"/>
          <ac:picMkLst>
            <pc:docMk/>
            <pc:sldMk cId="1225564284" sldId="274"/>
            <ac:picMk id="2" creationId="{36EA0AD3-2832-43EC-B7C3-F44AB4C35B53}"/>
          </ac:picMkLst>
        </pc:picChg>
      </pc:sldChg>
      <pc:sldChg chg="addSp add">
        <pc:chgData name="Sarah Gothard" userId="0e53f415fda5f162" providerId="LiveId" clId="{99282829-FE53-46FD-8B82-4098B41601A2}" dt="2019-09-07T17:32:35.605" v="101"/>
        <pc:sldMkLst>
          <pc:docMk/>
          <pc:sldMk cId="654300023" sldId="275"/>
        </pc:sldMkLst>
        <pc:picChg chg="add">
          <ac:chgData name="Sarah Gothard" userId="0e53f415fda5f162" providerId="LiveId" clId="{99282829-FE53-46FD-8B82-4098B41601A2}" dt="2019-09-07T17:32:35.605" v="101"/>
          <ac:picMkLst>
            <pc:docMk/>
            <pc:sldMk cId="654300023" sldId="275"/>
            <ac:picMk id="2" creationId="{22FF50C3-6D2A-4F62-9551-F43F683DF72D}"/>
          </ac:picMkLst>
        </pc:picChg>
      </pc:sldChg>
      <pc:sldChg chg="addSp add">
        <pc:chgData name="Sarah Gothard" userId="0e53f415fda5f162" providerId="LiveId" clId="{99282829-FE53-46FD-8B82-4098B41601A2}" dt="2019-09-07T17:24:53.926" v="95"/>
        <pc:sldMkLst>
          <pc:docMk/>
          <pc:sldMk cId="809086458" sldId="276"/>
        </pc:sldMkLst>
        <pc:picChg chg="add">
          <ac:chgData name="Sarah Gothard" userId="0e53f415fda5f162" providerId="LiveId" clId="{99282829-FE53-46FD-8B82-4098B41601A2}" dt="2019-09-07T17:24:53.926" v="95"/>
          <ac:picMkLst>
            <pc:docMk/>
            <pc:sldMk cId="809086458" sldId="276"/>
            <ac:picMk id="2" creationId="{047E486E-504C-456D-82EF-7266726CDB8D}"/>
          </ac:picMkLst>
        </pc:picChg>
      </pc:sldChg>
      <pc:sldChg chg="addSp add">
        <pc:chgData name="Sarah Gothard" userId="0e53f415fda5f162" providerId="LiveId" clId="{99282829-FE53-46FD-8B82-4098B41601A2}" dt="2019-09-07T17:33:37.197" v="102"/>
        <pc:sldMkLst>
          <pc:docMk/>
          <pc:sldMk cId="522230173" sldId="277"/>
        </pc:sldMkLst>
        <pc:picChg chg="add">
          <ac:chgData name="Sarah Gothard" userId="0e53f415fda5f162" providerId="LiveId" clId="{99282829-FE53-46FD-8B82-4098B41601A2}" dt="2019-09-07T17:33:37.197" v="102"/>
          <ac:picMkLst>
            <pc:docMk/>
            <pc:sldMk cId="522230173" sldId="277"/>
            <ac:picMk id="2" creationId="{8A59535B-511E-4711-8EEF-D42948DEFEC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8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1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2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9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4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3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9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9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4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F90A99-9E4C-4DF4-BD9E-47F5EBA309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65756"/>
            <a:ext cx="10905066" cy="212648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51AAF6-9EAB-44F3-9DFA-3D8BDD26A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36854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FB8AD2-757D-4199-88F6-E2DC98EB4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43594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B055D5-A035-4165-99F6-B4C195C75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91941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DF9ADD-31AD-4831-8816-FF74EE4F0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64355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EA0AD3-2832-43EC-B7C3-F44AB4C35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5564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FF50C3-6D2A-4F62-9551-F43F683DF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4300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429FA6-77E7-49DF-8C3F-3CE5F45D6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1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C5F46A-EDA8-4481-AC5E-5D276B1D1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51242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7E486E-504C-456D-82EF-7266726CD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9086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59535B-511E-4711-8EEF-D42948DEF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2230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201156-7A17-4609-999C-538D0541B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9496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89E561-CDA3-4845-A175-9CED33538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0199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C5F46A-EDA8-4481-AC5E-5D276B1D1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6272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87FD93-9AA6-4DB8-B85E-455A36C05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90084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9FA2E9-0290-4722-B4E3-9C414173F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8217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C5F46A-EDA8-4481-AC5E-5D276B1D1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40007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232A0F-F7AB-4482-B4CF-25EFA141A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29560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A9491A-E580-4919-B11A-7B6D868E6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04871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D4D735-D52A-4CAB-A6DA-2081AA631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96534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C5F46A-EDA8-4481-AC5E-5D276B1D1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720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23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2019-09-28T20:17:50Z</dcterms:created>
  <dcterms:modified xsi:type="dcterms:W3CDTF">2019-09-28T20:17:55Z</dcterms:modified>
</cp:coreProperties>
</file>