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0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713" autoAdjust="0"/>
  </p:normalViewPr>
  <p:slideViewPr>
    <p:cSldViewPr snapToGrid="0" showGuides="1">
      <p:cViewPr varScale="1">
        <p:scale>
          <a:sx n="51" d="100"/>
          <a:sy n="51" d="100"/>
        </p:scale>
        <p:origin x="90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6FF0B734-4179-43F6-9D39-981B296A4964}"/>
  </pc:docChgLst>
  <pc:docChgLst>
    <pc:chgData name="Sarah Gothard" userId="0e53f415fda5f162" providerId="LiveId" clId="{DF50B55C-BF44-48CA-A890-B6474588F3AF}"/>
    <pc:docChg chg="custSel mod modSld">
      <pc:chgData name="Sarah Gothard" userId="0e53f415fda5f162" providerId="LiveId" clId="{DF50B55C-BF44-48CA-A890-B6474588F3AF}" dt="2019-10-03T14:47:39.920" v="9" actId="26606"/>
      <pc:docMkLst>
        <pc:docMk/>
      </pc:docMkLst>
      <pc:sldChg chg="addSp modSp mod setBg">
        <pc:chgData name="Sarah Gothard" userId="0e53f415fda5f162" providerId="LiveId" clId="{DF50B55C-BF44-48CA-A890-B6474588F3AF}" dt="2019-10-03T14:46:49.395" v="0" actId="26606"/>
        <pc:sldMkLst>
          <pc:docMk/>
          <pc:sldMk cId="536071998" sldId="256"/>
        </pc:sldMkLst>
        <pc:spChg chg="add">
          <ac:chgData name="Sarah Gothard" userId="0e53f415fda5f162" providerId="LiveId" clId="{DF50B55C-BF44-48CA-A890-B6474588F3AF}" dt="2019-10-03T14:46:49.395" v="0" actId="26606"/>
          <ac:spMkLst>
            <pc:docMk/>
            <pc:sldMk cId="536071998" sldId="256"/>
            <ac:spMk id="51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6:49.395" v="0" actId="26606"/>
          <ac:spMkLst>
            <pc:docMk/>
            <pc:sldMk cId="536071998" sldId="256"/>
            <ac:spMk id="53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6:49.395" v="0" actId="26606"/>
          <ac:grpSpMkLst>
            <pc:docMk/>
            <pc:sldMk cId="536071998" sldId="256"/>
            <ac:grpSpMk id="10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6:49.395" v="0" actId="26606"/>
          <ac:picMkLst>
            <pc:docMk/>
            <pc:sldMk cId="536071998" sldId="256"/>
            <ac:picMk id="3" creationId="{719EA15D-3578-4CEA-89CE-985BDE236D3D}"/>
          </ac:picMkLst>
        </pc:picChg>
        <pc:picChg chg="add">
          <ac:chgData name="Sarah Gothard" userId="0e53f415fda5f162" providerId="LiveId" clId="{DF50B55C-BF44-48CA-A890-B6474588F3AF}" dt="2019-10-03T14:46:49.395" v="0" actId="26606"/>
          <ac:picMkLst>
            <pc:docMk/>
            <pc:sldMk cId="536071998" sldId="256"/>
            <ac:picMk id="8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6:54.812" v="1" actId="26606"/>
        <pc:sldMkLst>
          <pc:docMk/>
          <pc:sldMk cId="3877561907" sldId="257"/>
        </pc:sldMkLst>
        <pc:spChg chg="mod ord">
          <ac:chgData name="Sarah Gothard" userId="0e53f415fda5f162" providerId="LiveId" clId="{DF50B55C-BF44-48CA-A890-B6474588F3AF}" dt="2019-10-03T14:46:54.812" v="1" actId="26606"/>
          <ac:spMkLst>
            <pc:docMk/>
            <pc:sldMk cId="3877561907" sldId="257"/>
            <ac:spMk id="2" creationId="{CFF4E460-7059-4D99-A8B8-04924A3A150F}"/>
          </ac:spMkLst>
        </pc:spChg>
        <pc:spChg chg="add">
          <ac:chgData name="Sarah Gothard" userId="0e53f415fda5f162" providerId="LiveId" clId="{DF50B55C-BF44-48CA-A890-B6474588F3AF}" dt="2019-10-03T14:46:54.812" v="1" actId="26606"/>
          <ac:spMkLst>
            <pc:docMk/>
            <pc:sldMk cId="3877561907" sldId="257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6:54.812" v="1" actId="26606"/>
          <ac:spMkLst>
            <pc:docMk/>
            <pc:sldMk cId="3877561907" sldId="257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6:54.812" v="1" actId="26606"/>
          <ac:grpSpMkLst>
            <pc:docMk/>
            <pc:sldMk cId="3877561907" sldId="257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6:54.812" v="1" actId="26606"/>
          <ac:picMkLst>
            <pc:docMk/>
            <pc:sldMk cId="3877561907" sldId="257"/>
            <ac:picMk id="4" creationId="{04303C72-EED7-4796-B0E2-0D5787FF4313}"/>
          </ac:picMkLst>
        </pc:picChg>
        <pc:picChg chg="add">
          <ac:chgData name="Sarah Gothard" userId="0e53f415fda5f162" providerId="LiveId" clId="{DF50B55C-BF44-48CA-A890-B6474588F3AF}" dt="2019-10-03T14:46:54.812" v="1" actId="26606"/>
          <ac:picMkLst>
            <pc:docMk/>
            <pc:sldMk cId="3877561907" sldId="257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6:59.635" v="2" actId="26606"/>
        <pc:sldMkLst>
          <pc:docMk/>
          <pc:sldMk cId="766883144" sldId="258"/>
        </pc:sldMkLst>
        <pc:spChg chg="mod ord">
          <ac:chgData name="Sarah Gothard" userId="0e53f415fda5f162" providerId="LiveId" clId="{DF50B55C-BF44-48CA-A890-B6474588F3AF}" dt="2019-10-03T14:46:59.635" v="2" actId="26606"/>
          <ac:spMkLst>
            <pc:docMk/>
            <pc:sldMk cId="766883144" sldId="258"/>
            <ac:spMk id="2" creationId="{03315F0F-8C57-4A36-87B1-9B65762194DD}"/>
          </ac:spMkLst>
        </pc:spChg>
        <pc:spChg chg="add">
          <ac:chgData name="Sarah Gothard" userId="0e53f415fda5f162" providerId="LiveId" clId="{DF50B55C-BF44-48CA-A890-B6474588F3AF}" dt="2019-10-03T14:46:59.635" v="2" actId="26606"/>
          <ac:spMkLst>
            <pc:docMk/>
            <pc:sldMk cId="766883144" sldId="258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6:59.635" v="2" actId="26606"/>
          <ac:spMkLst>
            <pc:docMk/>
            <pc:sldMk cId="766883144" sldId="258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6:59.635" v="2" actId="26606"/>
          <ac:grpSpMkLst>
            <pc:docMk/>
            <pc:sldMk cId="766883144" sldId="258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6:59.635" v="2" actId="26606"/>
          <ac:picMkLst>
            <pc:docMk/>
            <pc:sldMk cId="766883144" sldId="258"/>
            <ac:picMk id="4" creationId="{FFC1D01D-C694-4E11-961C-88EA0EEC6DF3}"/>
          </ac:picMkLst>
        </pc:picChg>
        <pc:picChg chg="add">
          <ac:chgData name="Sarah Gothard" userId="0e53f415fda5f162" providerId="LiveId" clId="{DF50B55C-BF44-48CA-A890-B6474588F3AF}" dt="2019-10-03T14:46:59.635" v="2" actId="26606"/>
          <ac:picMkLst>
            <pc:docMk/>
            <pc:sldMk cId="766883144" sldId="258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04.643" v="3" actId="26606"/>
        <pc:sldMkLst>
          <pc:docMk/>
          <pc:sldMk cId="3233086381" sldId="259"/>
        </pc:sldMkLst>
        <pc:spChg chg="mod ord">
          <ac:chgData name="Sarah Gothard" userId="0e53f415fda5f162" providerId="LiveId" clId="{DF50B55C-BF44-48CA-A890-B6474588F3AF}" dt="2019-10-03T14:47:04.643" v="3" actId="26606"/>
          <ac:spMkLst>
            <pc:docMk/>
            <pc:sldMk cId="3233086381" sldId="259"/>
            <ac:spMk id="2" creationId="{4228C374-EE14-4E62-9FAD-E75CB218B63B}"/>
          </ac:spMkLst>
        </pc:spChg>
        <pc:spChg chg="add">
          <ac:chgData name="Sarah Gothard" userId="0e53f415fda5f162" providerId="LiveId" clId="{DF50B55C-BF44-48CA-A890-B6474588F3AF}" dt="2019-10-03T14:47:04.643" v="3" actId="26606"/>
          <ac:spMkLst>
            <pc:docMk/>
            <pc:sldMk cId="3233086381" sldId="259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04.643" v="3" actId="26606"/>
          <ac:spMkLst>
            <pc:docMk/>
            <pc:sldMk cId="3233086381" sldId="259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04.643" v="3" actId="26606"/>
          <ac:grpSpMkLst>
            <pc:docMk/>
            <pc:sldMk cId="3233086381" sldId="259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04.643" v="3" actId="26606"/>
          <ac:picMkLst>
            <pc:docMk/>
            <pc:sldMk cId="3233086381" sldId="259"/>
            <ac:picMk id="4" creationId="{67A5FD88-E81A-44DA-AF67-BBA1ACF4E337}"/>
          </ac:picMkLst>
        </pc:picChg>
        <pc:picChg chg="add">
          <ac:chgData name="Sarah Gothard" userId="0e53f415fda5f162" providerId="LiveId" clId="{DF50B55C-BF44-48CA-A890-B6474588F3AF}" dt="2019-10-03T14:47:04.643" v="3" actId="26606"/>
          <ac:picMkLst>
            <pc:docMk/>
            <pc:sldMk cId="3233086381" sldId="259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09.658" v="4" actId="26606"/>
        <pc:sldMkLst>
          <pc:docMk/>
          <pc:sldMk cId="123271506" sldId="260"/>
        </pc:sldMkLst>
        <pc:spChg chg="mod ord">
          <ac:chgData name="Sarah Gothard" userId="0e53f415fda5f162" providerId="LiveId" clId="{DF50B55C-BF44-48CA-A890-B6474588F3AF}" dt="2019-10-03T14:47:09.658" v="4" actId="26606"/>
          <ac:spMkLst>
            <pc:docMk/>
            <pc:sldMk cId="123271506" sldId="260"/>
            <ac:spMk id="2" creationId="{39AA40A5-2885-42C1-A325-E0D59F0F2DA6}"/>
          </ac:spMkLst>
        </pc:spChg>
        <pc:spChg chg="add">
          <ac:chgData name="Sarah Gothard" userId="0e53f415fda5f162" providerId="LiveId" clId="{DF50B55C-BF44-48CA-A890-B6474588F3AF}" dt="2019-10-03T14:47:09.658" v="4" actId="26606"/>
          <ac:spMkLst>
            <pc:docMk/>
            <pc:sldMk cId="123271506" sldId="260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09.658" v="4" actId="26606"/>
          <ac:spMkLst>
            <pc:docMk/>
            <pc:sldMk cId="123271506" sldId="260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09.658" v="4" actId="26606"/>
          <ac:grpSpMkLst>
            <pc:docMk/>
            <pc:sldMk cId="123271506" sldId="260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09.658" v="4" actId="26606"/>
          <ac:picMkLst>
            <pc:docMk/>
            <pc:sldMk cId="123271506" sldId="260"/>
            <ac:picMk id="4" creationId="{45C2276E-904B-4100-AC6E-C6D479133121}"/>
          </ac:picMkLst>
        </pc:picChg>
        <pc:picChg chg="add">
          <ac:chgData name="Sarah Gothard" userId="0e53f415fda5f162" providerId="LiveId" clId="{DF50B55C-BF44-48CA-A890-B6474588F3AF}" dt="2019-10-03T14:47:09.658" v="4" actId="26606"/>
          <ac:picMkLst>
            <pc:docMk/>
            <pc:sldMk cId="123271506" sldId="260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16.589" v="5" actId="26606"/>
        <pc:sldMkLst>
          <pc:docMk/>
          <pc:sldMk cId="2881354078" sldId="261"/>
        </pc:sldMkLst>
        <pc:spChg chg="mod ord">
          <ac:chgData name="Sarah Gothard" userId="0e53f415fda5f162" providerId="LiveId" clId="{DF50B55C-BF44-48CA-A890-B6474588F3AF}" dt="2019-10-03T14:47:16.589" v="5" actId="26606"/>
          <ac:spMkLst>
            <pc:docMk/>
            <pc:sldMk cId="2881354078" sldId="261"/>
            <ac:spMk id="2" creationId="{7BF3D229-A372-4DE1-B4D3-3148EFF9143F}"/>
          </ac:spMkLst>
        </pc:spChg>
        <pc:spChg chg="add">
          <ac:chgData name="Sarah Gothard" userId="0e53f415fda5f162" providerId="LiveId" clId="{DF50B55C-BF44-48CA-A890-B6474588F3AF}" dt="2019-10-03T14:47:16.589" v="5" actId="26606"/>
          <ac:spMkLst>
            <pc:docMk/>
            <pc:sldMk cId="2881354078" sldId="261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16.589" v="5" actId="26606"/>
          <ac:spMkLst>
            <pc:docMk/>
            <pc:sldMk cId="2881354078" sldId="261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16.589" v="5" actId="26606"/>
          <ac:grpSpMkLst>
            <pc:docMk/>
            <pc:sldMk cId="2881354078" sldId="261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16.589" v="5" actId="26606"/>
          <ac:picMkLst>
            <pc:docMk/>
            <pc:sldMk cId="2881354078" sldId="261"/>
            <ac:picMk id="4" creationId="{9339CEB8-CEBD-4F49-9170-9BADBC241E89}"/>
          </ac:picMkLst>
        </pc:picChg>
        <pc:picChg chg="add">
          <ac:chgData name="Sarah Gothard" userId="0e53f415fda5f162" providerId="LiveId" clId="{DF50B55C-BF44-48CA-A890-B6474588F3AF}" dt="2019-10-03T14:47:16.589" v="5" actId="26606"/>
          <ac:picMkLst>
            <pc:docMk/>
            <pc:sldMk cId="2881354078" sldId="261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21.294" v="6" actId="26606"/>
        <pc:sldMkLst>
          <pc:docMk/>
          <pc:sldMk cId="1159192622" sldId="262"/>
        </pc:sldMkLst>
        <pc:spChg chg="mod ord">
          <ac:chgData name="Sarah Gothard" userId="0e53f415fda5f162" providerId="LiveId" clId="{DF50B55C-BF44-48CA-A890-B6474588F3AF}" dt="2019-10-03T14:47:21.294" v="6" actId="26606"/>
          <ac:spMkLst>
            <pc:docMk/>
            <pc:sldMk cId="1159192622" sldId="262"/>
            <ac:spMk id="2" creationId="{4228C374-EE14-4E62-9FAD-E75CB218B63B}"/>
          </ac:spMkLst>
        </pc:spChg>
        <pc:spChg chg="add">
          <ac:chgData name="Sarah Gothard" userId="0e53f415fda5f162" providerId="LiveId" clId="{DF50B55C-BF44-48CA-A890-B6474588F3AF}" dt="2019-10-03T14:47:21.294" v="6" actId="26606"/>
          <ac:spMkLst>
            <pc:docMk/>
            <pc:sldMk cId="1159192622" sldId="262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21.294" v="6" actId="26606"/>
          <ac:spMkLst>
            <pc:docMk/>
            <pc:sldMk cId="1159192622" sldId="262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21.294" v="6" actId="26606"/>
          <ac:grpSpMkLst>
            <pc:docMk/>
            <pc:sldMk cId="1159192622" sldId="262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21.294" v="6" actId="26606"/>
          <ac:picMkLst>
            <pc:docMk/>
            <pc:sldMk cId="1159192622" sldId="262"/>
            <ac:picMk id="4" creationId="{ED1BDAA4-D6B2-4112-85AA-FF7CB5DDBD16}"/>
          </ac:picMkLst>
        </pc:picChg>
        <pc:picChg chg="add">
          <ac:chgData name="Sarah Gothard" userId="0e53f415fda5f162" providerId="LiveId" clId="{DF50B55C-BF44-48CA-A890-B6474588F3AF}" dt="2019-10-03T14:47:21.294" v="6" actId="26606"/>
          <ac:picMkLst>
            <pc:docMk/>
            <pc:sldMk cId="1159192622" sldId="262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26.207" v="7" actId="26606"/>
        <pc:sldMkLst>
          <pc:docMk/>
          <pc:sldMk cId="177852675" sldId="263"/>
        </pc:sldMkLst>
        <pc:spChg chg="mod ord">
          <ac:chgData name="Sarah Gothard" userId="0e53f415fda5f162" providerId="LiveId" clId="{DF50B55C-BF44-48CA-A890-B6474588F3AF}" dt="2019-10-03T14:47:26.207" v="7" actId="26606"/>
          <ac:spMkLst>
            <pc:docMk/>
            <pc:sldMk cId="177852675" sldId="263"/>
            <ac:spMk id="2" creationId="{50B54ABA-E530-472B-BEB6-CBB0BD9AF8E5}"/>
          </ac:spMkLst>
        </pc:spChg>
        <pc:spChg chg="add">
          <ac:chgData name="Sarah Gothard" userId="0e53f415fda5f162" providerId="LiveId" clId="{DF50B55C-BF44-48CA-A890-B6474588F3AF}" dt="2019-10-03T14:47:26.207" v="7" actId="26606"/>
          <ac:spMkLst>
            <pc:docMk/>
            <pc:sldMk cId="177852675" sldId="263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26.207" v="7" actId="26606"/>
          <ac:spMkLst>
            <pc:docMk/>
            <pc:sldMk cId="177852675" sldId="263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26.207" v="7" actId="26606"/>
          <ac:grpSpMkLst>
            <pc:docMk/>
            <pc:sldMk cId="177852675" sldId="263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26.207" v="7" actId="26606"/>
          <ac:picMkLst>
            <pc:docMk/>
            <pc:sldMk cId="177852675" sldId="263"/>
            <ac:picMk id="4" creationId="{A8E3023D-C57A-4C3A-AE7D-12F87969EC19}"/>
          </ac:picMkLst>
        </pc:picChg>
        <pc:picChg chg="add">
          <ac:chgData name="Sarah Gothard" userId="0e53f415fda5f162" providerId="LiveId" clId="{DF50B55C-BF44-48CA-A890-B6474588F3AF}" dt="2019-10-03T14:47:26.207" v="7" actId="26606"/>
          <ac:picMkLst>
            <pc:docMk/>
            <pc:sldMk cId="177852675" sldId="263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34.469" v="8" actId="26606"/>
        <pc:sldMkLst>
          <pc:docMk/>
          <pc:sldMk cId="2554064390" sldId="264"/>
        </pc:sldMkLst>
        <pc:spChg chg="mod ord">
          <ac:chgData name="Sarah Gothard" userId="0e53f415fda5f162" providerId="LiveId" clId="{DF50B55C-BF44-48CA-A890-B6474588F3AF}" dt="2019-10-03T14:47:34.469" v="8" actId="26606"/>
          <ac:spMkLst>
            <pc:docMk/>
            <pc:sldMk cId="2554064390" sldId="264"/>
            <ac:spMk id="2" creationId="{CB4C9CE7-4832-4C70-86E7-44822716DA15}"/>
          </ac:spMkLst>
        </pc:spChg>
        <pc:spChg chg="add">
          <ac:chgData name="Sarah Gothard" userId="0e53f415fda5f162" providerId="LiveId" clId="{DF50B55C-BF44-48CA-A890-B6474588F3AF}" dt="2019-10-03T14:47:34.469" v="8" actId="26606"/>
          <ac:spMkLst>
            <pc:docMk/>
            <pc:sldMk cId="2554064390" sldId="264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34.469" v="8" actId="26606"/>
          <ac:spMkLst>
            <pc:docMk/>
            <pc:sldMk cId="2554064390" sldId="264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34.469" v="8" actId="26606"/>
          <ac:grpSpMkLst>
            <pc:docMk/>
            <pc:sldMk cId="2554064390" sldId="264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34.469" v="8" actId="26606"/>
          <ac:picMkLst>
            <pc:docMk/>
            <pc:sldMk cId="2554064390" sldId="264"/>
            <ac:picMk id="4" creationId="{777878BE-DE8E-4FF9-A54D-B0BB1B5E5280}"/>
          </ac:picMkLst>
        </pc:picChg>
        <pc:picChg chg="add">
          <ac:chgData name="Sarah Gothard" userId="0e53f415fda5f162" providerId="LiveId" clId="{DF50B55C-BF44-48CA-A890-B6474588F3AF}" dt="2019-10-03T14:47:34.469" v="8" actId="26606"/>
          <ac:picMkLst>
            <pc:docMk/>
            <pc:sldMk cId="2554064390" sldId="264"/>
            <ac:picMk id="9" creationId="{EA8ADA9F-99E3-4964-8962-1118D1439FBA}"/>
          </ac:picMkLst>
        </pc:picChg>
      </pc:sldChg>
      <pc:sldChg chg="addSp modSp mod setBg">
        <pc:chgData name="Sarah Gothard" userId="0e53f415fda5f162" providerId="LiveId" clId="{DF50B55C-BF44-48CA-A890-B6474588F3AF}" dt="2019-10-03T14:47:39.920" v="9" actId="26606"/>
        <pc:sldMkLst>
          <pc:docMk/>
          <pc:sldMk cId="1110065151" sldId="265"/>
        </pc:sldMkLst>
        <pc:spChg chg="mod ord">
          <ac:chgData name="Sarah Gothard" userId="0e53f415fda5f162" providerId="LiveId" clId="{DF50B55C-BF44-48CA-A890-B6474588F3AF}" dt="2019-10-03T14:47:39.920" v="9" actId="26606"/>
          <ac:spMkLst>
            <pc:docMk/>
            <pc:sldMk cId="1110065151" sldId="265"/>
            <ac:spMk id="2" creationId="{4228C374-EE14-4E62-9FAD-E75CB218B63B}"/>
          </ac:spMkLst>
        </pc:spChg>
        <pc:spChg chg="add">
          <ac:chgData name="Sarah Gothard" userId="0e53f415fda5f162" providerId="LiveId" clId="{DF50B55C-BF44-48CA-A890-B6474588F3AF}" dt="2019-10-03T14:47:39.920" v="9" actId="26606"/>
          <ac:spMkLst>
            <pc:docMk/>
            <pc:sldMk cId="1110065151" sldId="265"/>
            <ac:spMk id="52" creationId="{C068D0EE-C6C8-484A-AFB7-3602BA27F8CD}"/>
          </ac:spMkLst>
        </pc:spChg>
        <pc:spChg chg="add">
          <ac:chgData name="Sarah Gothard" userId="0e53f415fda5f162" providerId="LiveId" clId="{DF50B55C-BF44-48CA-A890-B6474588F3AF}" dt="2019-10-03T14:47:39.920" v="9" actId="26606"/>
          <ac:spMkLst>
            <pc:docMk/>
            <pc:sldMk cId="1110065151" sldId="265"/>
            <ac:spMk id="54" creationId="{DDE5FB8C-CC3F-4C24-BF4F-1B5999DE6851}"/>
          </ac:spMkLst>
        </pc:spChg>
        <pc:grpChg chg="add">
          <ac:chgData name="Sarah Gothard" userId="0e53f415fda5f162" providerId="LiveId" clId="{DF50B55C-BF44-48CA-A890-B6474588F3AF}" dt="2019-10-03T14:47:39.920" v="9" actId="26606"/>
          <ac:grpSpMkLst>
            <pc:docMk/>
            <pc:sldMk cId="1110065151" sldId="265"/>
            <ac:grpSpMk id="11" creationId="{366C3164-AA9F-47E3-913A-4F002BC00F6E}"/>
          </ac:grpSpMkLst>
        </pc:grpChg>
        <pc:picChg chg="mod">
          <ac:chgData name="Sarah Gothard" userId="0e53f415fda5f162" providerId="LiveId" clId="{DF50B55C-BF44-48CA-A890-B6474588F3AF}" dt="2019-10-03T14:47:39.920" v="9" actId="26606"/>
          <ac:picMkLst>
            <pc:docMk/>
            <pc:sldMk cId="1110065151" sldId="265"/>
            <ac:picMk id="4" creationId="{C9A9FA4B-A027-45A0-B3A9-45B8F6B53C39}"/>
          </ac:picMkLst>
        </pc:picChg>
        <pc:picChg chg="add">
          <ac:chgData name="Sarah Gothard" userId="0e53f415fda5f162" providerId="LiveId" clId="{DF50B55C-BF44-48CA-A890-B6474588F3AF}" dt="2019-10-03T14:47:39.920" v="9" actId="26606"/>
          <ac:picMkLst>
            <pc:docMk/>
            <pc:sldMk cId="1110065151" sldId="265"/>
            <ac:picMk id="9" creationId="{EA8ADA9F-99E3-4964-8962-1118D1439FBA}"/>
          </ac:picMkLst>
        </pc:picChg>
      </pc:sldChg>
    </pc:docChg>
  </pc:docChgLst>
  <pc:docChgLst>
    <pc:chgData name="Sarah Gothard" userId="0e53f415fda5f162" providerId="LiveId" clId="{5E8D068B-9723-471D-9FA6-97625EBCC2FF}"/>
  </pc:docChgLst>
  <pc:docChgLst>
    <pc:chgData name="Sarah Gothard" userId="0e53f415fda5f162" providerId="LiveId" clId="{F2DAFCDD-E202-4E77-98BE-36CCFD949E4D}"/>
  </pc:docChgLst>
  <pc:docChgLst>
    <pc:chgData name="Sarah Gothard" userId="0e53f415fda5f162" providerId="LiveId" clId="{EE11A7DF-E5A1-4565-BB1D-0193BF55A56B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5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57569" y="6545127"/>
            <a:ext cx="5124886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1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09966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091253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852243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05517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1704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69264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599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61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45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3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599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1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599"/>
            <a:ext cx="9905998" cy="147857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90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62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04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86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08462" y="655011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807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3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5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3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EA15D-3578-4CEA-89CE-985BDE236D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67" y="2174918"/>
            <a:ext cx="10905066" cy="250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7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9FA4B-A027-45A0-B3A9-45B8F6B53C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8C374-EE14-4E62-9FAD-E75CB218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10065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303C72-EED7-4796-B0E2-0D5787FF43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F4E460-7059-4D99-A8B8-04924A3A1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77561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1D01D-C694-4E11-961C-88EA0EEC6D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315F0F-8C57-4A36-87B1-9B657621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766883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7A5FD88-E81A-44DA-AF67-BBA1ACF4E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8C374-EE14-4E62-9FAD-E75CB218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33086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C2276E-904B-4100-AC6E-C6D4791331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439" y="643467"/>
            <a:ext cx="9731122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9AA40A5-2885-42C1-A325-E0D59F0F2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3271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9CEB8-CEBD-4F49-9170-9BADBC241E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F3D229-A372-4DE1-B4D3-3148EFF91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881354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BDAA4-D6B2-4112-85AA-FF7CB5DDBD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2566" y="643467"/>
            <a:ext cx="9646868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28C374-EE14-4E62-9FAD-E75CB218B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159192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3023D-C57A-4C3A-AE7D-12F87969EC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311" y="643467"/>
            <a:ext cx="10083377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0B54ABA-E530-472B-BEB6-CBB0BD9A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785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EA8ADA9F-99E3-4964-8962-1118D1439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6="http://schemas.microsoft.com/office/drawing/2014/main" xmlns:p14="http://schemas.microsoft.com/office/powerpoint/2010/main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66C3164-AA9F-47E3-913A-4F002BC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3FFBAC2-26D2-48B6-B2AA-34AEA0E79E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4" name="Rectangle 5">
                <a:extLst>
                  <a:ext uri="{FF2B5EF4-FFF2-40B4-BE49-F238E27FC236}">
                    <a16:creationId xmlns:a16="http://schemas.microsoft.com/office/drawing/2014/main" id="{9B164BCB-27D3-4B8C-AC13-0A6F461082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6">
                <a:extLst>
                  <a:ext uri="{FF2B5EF4-FFF2-40B4-BE49-F238E27FC236}">
                    <a16:creationId xmlns:a16="http://schemas.microsoft.com/office/drawing/2014/main" id="{10B247BE-F4A2-4259-9B20-FB9A555D28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7">
                <a:extLst>
                  <a:ext uri="{FF2B5EF4-FFF2-40B4-BE49-F238E27FC236}">
                    <a16:creationId xmlns:a16="http://schemas.microsoft.com/office/drawing/2014/main" id="{39322C5A-DB6D-4B28-8C1C-1B1E8967891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8">
                <a:extLst>
                  <a:ext uri="{FF2B5EF4-FFF2-40B4-BE49-F238E27FC236}">
                    <a16:creationId xmlns:a16="http://schemas.microsoft.com/office/drawing/2014/main" id="{67009B08-E345-4516-96EC-ED0AB1F30B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9">
                <a:extLst>
                  <a:ext uri="{FF2B5EF4-FFF2-40B4-BE49-F238E27FC236}">
                    <a16:creationId xmlns:a16="http://schemas.microsoft.com/office/drawing/2014/main" id="{DFE2793C-165C-4635-A26E-C569C8E0C5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ECDFEF2C-7B0A-41A1-BB61-C92CB3E3A77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1">
                <a:extLst>
                  <a:ext uri="{FF2B5EF4-FFF2-40B4-BE49-F238E27FC236}">
                    <a16:creationId xmlns:a16="http://schemas.microsoft.com/office/drawing/2014/main" id="{0012A396-1946-4B40-AA39-0790157CE93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2">
                <a:extLst>
                  <a:ext uri="{FF2B5EF4-FFF2-40B4-BE49-F238E27FC236}">
                    <a16:creationId xmlns:a16="http://schemas.microsoft.com/office/drawing/2014/main" id="{CD6C6024-F73D-4991-97B9-BE53FF24E3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Freeform 13">
                <a:extLst>
                  <a:ext uri="{FF2B5EF4-FFF2-40B4-BE49-F238E27FC236}">
                    <a16:creationId xmlns:a16="http://schemas.microsoft.com/office/drawing/2014/main" id="{5977EDD1-3D10-43FA-B800-7A7C8112B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3" name="Freeform 14">
                <a:extLst>
                  <a:ext uri="{FF2B5EF4-FFF2-40B4-BE49-F238E27FC236}">
                    <a16:creationId xmlns:a16="http://schemas.microsoft.com/office/drawing/2014/main" id="{D37988CF-9FC6-48F5-82F8-D2EB0178A3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EC5BB05B-491C-414A-91C3-B1CAB785A8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Line 16">
                <a:extLst>
                  <a:ext uri="{FF2B5EF4-FFF2-40B4-BE49-F238E27FC236}">
                    <a16:creationId xmlns:a16="http://schemas.microsoft.com/office/drawing/2014/main" id="{F3180CB6-F8D2-4596-B6CB-F9CEF5D3894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ShapeType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6" name="Freeform 17">
                <a:extLst>
                  <a:ext uri="{FF2B5EF4-FFF2-40B4-BE49-F238E27FC236}">
                    <a16:creationId xmlns:a16="http://schemas.microsoft.com/office/drawing/2014/main" id="{DF338DD3-80F8-4F68-AC7C-361ABF2A9BF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9666E4DB-B855-4A4E-BB50-1880738C11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19">
                <a:extLst>
                  <a:ext uri="{FF2B5EF4-FFF2-40B4-BE49-F238E27FC236}">
                    <a16:creationId xmlns:a16="http://schemas.microsoft.com/office/drawing/2014/main" id="{F570FD9C-B435-4EF1-962C-621F1261AA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0">
                <a:extLst>
                  <a:ext uri="{FF2B5EF4-FFF2-40B4-BE49-F238E27FC236}">
                    <a16:creationId xmlns:a16="http://schemas.microsoft.com/office/drawing/2014/main" id="{E236AF0B-3BDC-43C3-8FFC-2A94121E94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Rectangle 21">
                <a:extLst>
                  <a:ext uri="{FF2B5EF4-FFF2-40B4-BE49-F238E27FC236}">
                    <a16:creationId xmlns:a16="http://schemas.microsoft.com/office/drawing/2014/main" id="{3BA2C208-5097-4497-AA2C-ADDDAB48B6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2">
                <a:extLst>
                  <a:ext uri="{FF2B5EF4-FFF2-40B4-BE49-F238E27FC236}">
                    <a16:creationId xmlns:a16="http://schemas.microsoft.com/office/drawing/2014/main" id="{6A45DD96-8D07-43CA-B036-6FDA880A17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AF7F7CBB-E154-4CD5-9ED0-D5DDC1DFEAE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4">
                <a:extLst>
                  <a:ext uri="{FF2B5EF4-FFF2-40B4-BE49-F238E27FC236}">
                    <a16:creationId xmlns:a16="http://schemas.microsoft.com/office/drawing/2014/main" id="{EFF4AB16-41DD-4877-8C28-ED78F4CA7F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5">
                <a:extLst>
                  <a:ext uri="{FF2B5EF4-FFF2-40B4-BE49-F238E27FC236}">
                    <a16:creationId xmlns:a16="http://schemas.microsoft.com/office/drawing/2014/main" id="{30BCBD5D-92EB-487E-B1D0-F9000D45D1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6">
                <a:extLst>
                  <a:ext uri="{FF2B5EF4-FFF2-40B4-BE49-F238E27FC236}">
                    <a16:creationId xmlns:a16="http://schemas.microsoft.com/office/drawing/2014/main" id="{DA07BDB8-9827-4EBF-9B99-6C503EA0B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27">
                <a:extLst>
                  <a:ext uri="{FF2B5EF4-FFF2-40B4-BE49-F238E27FC236}">
                    <a16:creationId xmlns:a16="http://schemas.microsoft.com/office/drawing/2014/main" id="{7F41FB05-1B3F-450A-A1A7-8C8BD182A5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28">
                <a:extLst>
                  <a:ext uri="{FF2B5EF4-FFF2-40B4-BE49-F238E27FC236}">
                    <a16:creationId xmlns:a16="http://schemas.microsoft.com/office/drawing/2014/main" id="{0629E219-1F32-41C1-B921-05E4561179B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8" name="Freeform 29">
                <a:extLst>
                  <a:ext uri="{FF2B5EF4-FFF2-40B4-BE49-F238E27FC236}">
                    <a16:creationId xmlns:a16="http://schemas.microsoft.com/office/drawing/2014/main" id="{8081FB28-486E-4C09-9D15-0B2657B56F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9" name="Freeform 30">
                <a:extLst>
                  <a:ext uri="{FF2B5EF4-FFF2-40B4-BE49-F238E27FC236}">
                    <a16:creationId xmlns:a16="http://schemas.microsoft.com/office/drawing/2014/main" id="{CB547EFB-F29D-4336-9644-0AE7A94EA4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50" name="Freeform 31">
                <a:extLst>
                  <a:ext uri="{FF2B5EF4-FFF2-40B4-BE49-F238E27FC236}">
                    <a16:creationId xmlns:a16="http://schemas.microsoft.com/office/drawing/2014/main" id="{BB2793F4-FAD7-459A-BC46-06BB1D4FAA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C01589C-0235-4B21-B264-777746D4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4" name="Freeform 32">
                <a:extLst>
                  <a:ext uri="{FF2B5EF4-FFF2-40B4-BE49-F238E27FC236}">
                    <a16:creationId xmlns:a16="http://schemas.microsoft.com/office/drawing/2014/main" id="{678F5669-8CE7-445E-8D54-49C5E2013B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3">
                <a:extLst>
                  <a:ext uri="{FF2B5EF4-FFF2-40B4-BE49-F238E27FC236}">
                    <a16:creationId xmlns:a16="http://schemas.microsoft.com/office/drawing/2014/main" id="{E93A3F8E-D876-485E-9EDC-43E315DE1E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4">
                <a:extLst>
                  <a:ext uri="{FF2B5EF4-FFF2-40B4-BE49-F238E27FC236}">
                    <a16:creationId xmlns:a16="http://schemas.microsoft.com/office/drawing/2014/main" id="{B4F848A6-931A-4CC9-9B29-C7A9CEA3AC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5">
                <a:extLst>
                  <a:ext uri="{FF2B5EF4-FFF2-40B4-BE49-F238E27FC236}">
                    <a16:creationId xmlns:a16="http://schemas.microsoft.com/office/drawing/2014/main" id="{5C4204D4-6782-4DB1-8FF8-86CC698AF2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6">
                <a:extLst>
                  <a:ext uri="{FF2B5EF4-FFF2-40B4-BE49-F238E27FC236}">
                    <a16:creationId xmlns:a16="http://schemas.microsoft.com/office/drawing/2014/main" id="{3907C583-5764-43DC-8AF9-992D3472F6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37">
                <a:extLst>
                  <a:ext uri="{FF2B5EF4-FFF2-40B4-BE49-F238E27FC236}">
                    <a16:creationId xmlns:a16="http://schemas.microsoft.com/office/drawing/2014/main" id="{56CE3D6E-1121-4EF2-9DFB-7F3937FCCD0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Freeform 38">
                <a:extLst>
                  <a:ext uri="{FF2B5EF4-FFF2-40B4-BE49-F238E27FC236}">
                    <a16:creationId xmlns:a16="http://schemas.microsoft.com/office/drawing/2014/main" id="{3AEB7245-E197-4AE5-BCFC-7821E49EFE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1" name="Freeform 39">
                <a:extLst>
                  <a:ext uri="{FF2B5EF4-FFF2-40B4-BE49-F238E27FC236}">
                    <a16:creationId xmlns:a16="http://schemas.microsoft.com/office/drawing/2014/main" id="{801E9C76-F4FB-4C4D-9350-B526F294E0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40">
                <a:extLst>
                  <a:ext uri="{FF2B5EF4-FFF2-40B4-BE49-F238E27FC236}">
                    <a16:creationId xmlns:a16="http://schemas.microsoft.com/office/drawing/2014/main" id="{F9C0C5DE-6C8C-4CD0-9C91-6A132A06DA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EditPoint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Rectangle 41">
                <a:extLst>
                  <a:ext uri="{FF2B5EF4-FFF2-40B4-BE49-F238E27FC236}">
                    <a16:creationId xmlns:a16="http://schemas.microsoft.com/office/drawing/2014/main" id="{955A7039-8B66-4CF0-8048-0AD0F4A5B85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6="http://schemas.microsoft.com/office/drawing/2014/main" xmlns:p14="http://schemas.microsoft.com/office/powerpoint/2010/main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C068D0EE-C6C8-484A-AFB7-3602BA27F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DE5FB8C-CC3F-4C24-BF4F-1B5999DE68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7878BE-DE8E-4FF9-A54D-B0BB1B5E5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4C9CE7-4832-4C70-86E7-44822716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1411" y="6442566"/>
            <a:ext cx="62393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54064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2019-10-03T14:47:39Z</dcterms:created>
  <dcterms:modified xsi:type="dcterms:W3CDTF">2019-10-03T14:47:43Z</dcterms:modified>
</cp:coreProperties>
</file>