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4"/>
  </p:notesMasterIdLst>
  <p:sldIdLst>
    <p:sldId id="339" r:id="rId3"/>
    <p:sldId id="256" r:id="rId4"/>
    <p:sldId id="340" r:id="rId5"/>
    <p:sldId id="341" r:id="rId6"/>
    <p:sldId id="342" r:id="rId7"/>
    <p:sldId id="343" r:id="rId8"/>
    <p:sldId id="344" r:id="rId9"/>
    <p:sldId id="348" r:id="rId10"/>
    <p:sldId id="345" r:id="rId11"/>
    <p:sldId id="347" r:id="rId12"/>
    <p:sldId id="34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A0B6CF-611C-4CEB-AF63-AE06FFCEB45F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F9C2A2-2995-4845-90A8-8EDBDD91B0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648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BC013-859C-E1D7-3D3B-CD5841A903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83BED3-5AF6-0EB7-A093-94296C4DAF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D8976B-5FD0-9F3E-B5F1-B417E6CAC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294106-D625-E546-B6F0-F7ECADC1A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0FA30-3A59-F8E0-63DB-A574E0A0B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028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0183F-1DB8-2689-C593-C3B831BC9B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1D3624-DD2C-E2FD-0B9A-A3BFFEE9A0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A97251-8674-9F8B-36C1-F31DE5503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DD7113-093D-9AB9-FB30-235D2A354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02D83A-4D8C-A604-F857-B310F60DC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153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17CBCB8-7242-87AD-FBEA-8185B81E9B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737019-C249-6278-85BA-19CAAC5901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AED909-1967-9085-B0B3-32E8298AB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774340-331D-A613-1AAC-3E01B0BF1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6D285A-0E59-63B3-F905-6D8CE5107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3761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32518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2/20/2026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2099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37927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597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80908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5921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670761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305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8458EB-E9D6-001A-74F0-5C3A3BE91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EC1557-3854-B43D-1672-935B7BAF30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26AB7D-BDA7-9E53-04F1-EDCFE76061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B5A875-7004-5464-4B4A-7451E3E3A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C43341-52B9-5A2D-546D-523A476AE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96815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812413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7892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87042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279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BBBB6-BB67-93AC-455D-6FEECEBE27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C4CF24-27C7-0779-380C-12068E86B7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D480CC-D78D-8410-DAA2-9BBEC793B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E00247-A100-A274-610D-B4D7089EB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D9349C-4255-8D71-AE89-0E6261557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579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325DE7-458B-302F-74BB-26AE1278F9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2230C1-4258-2F54-3662-F8D17B6CFE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30DB066-2182-1452-FB6E-EFA9DCD074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C8B1ED-EC69-9CEA-442C-49BB6AEC0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C76F42-0CCA-1E14-416D-1E41CF12B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F5F812D-A8D9-D4B7-E986-2B0AD3DE1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59809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58E8EB-729A-80C5-DF83-2D2A77227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1C4C5D-190E-EDE1-F99A-FF3D0F76C8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023578-A876-43BE-7157-7C2CDEFFFC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2C21754-631E-E591-3196-6798969667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7E18E8-EC32-C5D5-71C6-9B13D9504A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4F093F-CF9A-68B9-BD90-B9BDA3344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9A8C9B-3558-01EE-49A9-92E4B6BC1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1CD1D20-FDA2-CBF4-0E36-554D9DDCC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648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AA57AD-E460-BBEE-9329-65AA90F392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6F13A1D-89EA-C2DE-1C7B-A08CE07B8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E3F7A72-D3C0-FDBE-DA22-A9087477D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6C4A7B-0F88-9F82-BAF5-B134CC3FD7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434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67E7CB5-C61D-8751-39DA-77C05255A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076883-4C6A-B759-CA18-360017B2B6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0DAB2C-A07C-39AF-BBA0-FF116F31D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4810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C73136-CAA6-84F9-BE42-592591305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D27D00-E096-E629-A890-5244AAE0C6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B3898F-E547-91D0-A124-FE53D86E4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7883C1-47F2-9993-9006-570D1AB998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86A164-3A92-E366-16B1-E944296B0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6F9412-A3B3-67E3-BFE4-65A9E22054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50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DC54B-BCDE-E382-6E6A-3B2CE6FE9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6FC255A-020A-D629-CE59-F92F6A493E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7B08B9-77B3-07EC-8861-5FFF0DA75E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5049B-31EB-48C5-FA66-19BB7A3BE1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2BE98-ABFD-4981-9E19-1B321CCB43D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8F192-5521-136D-F74D-8729BE362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11576C-BFC7-260E-5477-745652191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5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B404966-D04E-B676-E9D4-4A314651C1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32A0EC-7841-71F2-B1F4-F6E7A61878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9CC6D5-4E38-18FC-7C5E-1E916DCDE1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12BE98-ABFD-4981-9E19-1B321CCB43DA}" type="datetimeFigureOut">
              <a:rPr lang="en-US" smtClean="0"/>
              <a:t>2/20/2026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CD0AB6-E706-41FC-9C11-AB4C339BFC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1096CA-71AC-4A47-134A-133FEF6025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7FFD4F-3517-451E-BADE-F774CD1143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224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45915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B3ABC7-8A28-67CF-84C6-EAF91CE93E96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514755"/>
            <a:ext cx="10287000" cy="18284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CA196D-119E-FC55-3D1A-614E5296A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F23D8E2-17D4-3AC1-7662-736CDEE5ED1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683278-1746-4398-9F12-1AAA7C2B4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557152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E8E97-0E4B-5083-60A6-9737911E7A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BF04698-6984-0091-A2A1-8459CAB4F00F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347FCA-8F82-047B-878C-FE10717FF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7676089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3307AE5B-0475-889D-99BD-1CA2301F452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2C39C2-D871-207A-4B11-AD95AC4BE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327988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69420-E635-3E3F-9533-5751FF35B3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BFA225-52D7-D127-4A3B-7A61802FB5F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8411EE5-BD0C-D436-7633-404F21EF3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40758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6F8DAE-6EF1-5092-11B4-F7FA52F11D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888FA0-8027-AD75-A118-1477361E1EB6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CEB6E4-0098-C5C3-3C9B-78E25DE3B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3404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5E54CD-B749-EBEC-05C5-C3AA72B864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0EA9FFF-12A7-54CA-CDBD-5A295C27395A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69064"/>
            <a:ext cx="12192000" cy="3719871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8F710F-659F-0001-CC4F-F079DDCB5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94766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E42F8E-3DB7-7BEE-6DD5-3A12A4815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0EEEFA61-D98F-378E-E8EF-E68F7599D44B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FE61B2-2912-FF7F-EC8B-6722E42E8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60785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2878C0-FA80-5C61-53F0-66777EB9D1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EEF58E4-98AA-DF79-643D-E9926EA8515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2DE8F6-62D3-2F5C-8BA7-4076128FC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66724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A67C928-21DC-AEBB-1B37-6D394E196664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2161"/>
            <a:ext cx="12192000" cy="4473678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8EA662-215B-CD06-D2CB-7DDFA76D85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454831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26BB7-7B6B-E1CF-467E-A198BDFCFE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67CAE9B-1618-179F-F89A-202F3CD5B721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8CD669-15E7-B421-57A0-21231C3913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136409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4</cp:revision>
  <dcterms:created xsi:type="dcterms:W3CDTF">2026-01-31T00:47:57Z</dcterms:created>
  <dcterms:modified xsi:type="dcterms:W3CDTF">2026-02-20T15:44:08Z</dcterms:modified>
</cp:coreProperties>
</file>