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5" r:id="rId1"/>
    <p:sldMasterId id="2147483946" r:id="rId2"/>
  </p:sldMasterIdLst>
  <p:notesMasterIdLst>
    <p:notesMasterId r:id="rId10"/>
  </p:notesMasterIdLst>
  <p:handoutMasterIdLst>
    <p:handoutMasterId r:id="rId11"/>
  </p:handoutMasterIdLst>
  <p:sldIdLst>
    <p:sldId id="339" r:id="rId3"/>
    <p:sldId id="334" r:id="rId4"/>
    <p:sldId id="340" r:id="rId5"/>
    <p:sldId id="341" r:id="rId6"/>
    <p:sldId id="342" r:id="rId7"/>
    <p:sldId id="343" r:id="rId8"/>
    <p:sldId id="34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4BC3D6-CB01-45C5-A528-1B55B53E7D25}" v="18" dt="2019-09-23T15:38:53.613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529" autoAdjust="0"/>
  </p:normalViewPr>
  <p:slideViewPr>
    <p:cSldViewPr snapToGrid="0" showGuides="1">
      <p:cViewPr varScale="1">
        <p:scale>
          <a:sx n="40" d="100"/>
          <a:sy n="40" d="100"/>
        </p:scale>
        <p:origin x="60" y="6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6E4BC3D6-CB01-45C5-A528-1B55B53E7D25}"/>
    <pc:docChg chg="custSel mod addSld delSld modSld sldOrd">
      <pc:chgData name="Sarah Gothard" userId="0e53f415fda5f162" providerId="LiveId" clId="{6E4BC3D6-CB01-45C5-A528-1B55B53E7D25}" dt="2019-10-03T18:28:28.418" v="34" actId="26606"/>
      <pc:docMkLst>
        <pc:docMk/>
      </pc:docMkLst>
      <pc:sldChg chg="addSp delSp modSp mod setBg">
        <pc:chgData name="Sarah Gothard" userId="0e53f415fda5f162" providerId="LiveId" clId="{6E4BC3D6-CB01-45C5-A528-1B55B53E7D25}" dt="2019-10-03T18:27:04.808" v="25" actId="26606"/>
        <pc:sldMkLst>
          <pc:docMk/>
          <pc:sldMk cId="2906719515" sldId="256"/>
        </pc:sldMkLst>
        <pc:spChg chg="mod ord">
          <ac:chgData name="Sarah Gothard" userId="0e53f415fda5f162" providerId="LiveId" clId="{6E4BC3D6-CB01-45C5-A528-1B55B53E7D25}" dt="2019-10-03T18:27:04.808" v="25" actId="26606"/>
          <ac:spMkLst>
            <pc:docMk/>
            <pc:sldMk cId="2906719515" sldId="256"/>
            <ac:spMk id="4" creationId="{A4F3E862-6BF3-4196-8438-C2C618D285DB}"/>
          </ac:spMkLst>
        </pc:spChg>
        <pc:spChg chg="add">
          <ac:chgData name="Sarah Gothard" userId="0e53f415fda5f162" providerId="LiveId" clId="{6E4BC3D6-CB01-45C5-A528-1B55B53E7D25}" dt="2019-10-03T18:27:04.808" v="25" actId="26606"/>
          <ac:spMkLst>
            <pc:docMk/>
            <pc:sldMk cId="2906719515" sldId="256"/>
            <ac:spMk id="9" creationId="{01D0AF59-99C3-4251-AB9A-C966C6AD4400}"/>
          </ac:spMkLst>
        </pc:spChg>
        <pc:spChg chg="add">
          <ac:chgData name="Sarah Gothard" userId="0e53f415fda5f162" providerId="LiveId" clId="{6E4BC3D6-CB01-45C5-A528-1B55B53E7D25}" dt="2019-10-03T18:27:04.808" v="25" actId="26606"/>
          <ac:spMkLst>
            <pc:docMk/>
            <pc:sldMk cId="2906719515" sldId="256"/>
            <ac:spMk id="11" creationId="{1855405F-37A2-4869-9154-F8BE3BECE6C3}"/>
          </ac:spMkLst>
        </pc:spChg>
        <pc:picChg chg="add mod">
          <ac:chgData name="Sarah Gothard" userId="0e53f415fda5f162" providerId="LiveId" clId="{6E4BC3D6-CB01-45C5-A528-1B55B53E7D25}" dt="2019-10-03T18:27:04.808" v="25" actId="26606"/>
          <ac:picMkLst>
            <pc:docMk/>
            <pc:sldMk cId="2906719515" sldId="256"/>
            <ac:picMk id="2" creationId="{B232D09D-C2E7-4958-8D83-1CBB75CC26EF}"/>
          </ac:picMkLst>
        </pc:picChg>
        <pc:picChg chg="del">
          <ac:chgData name="Sarah Gothard" userId="0e53f415fda5f162" providerId="LiveId" clId="{6E4BC3D6-CB01-45C5-A528-1B55B53E7D25}" dt="2019-09-23T15:21:34.775" v="0" actId="478"/>
          <ac:picMkLst>
            <pc:docMk/>
            <pc:sldMk cId="2906719515" sldId="256"/>
            <ac:picMk id="3" creationId="{FFD900A7-E6DF-4DEE-B9BF-E56B5452186C}"/>
          </ac:picMkLst>
        </pc:picChg>
      </pc:sldChg>
      <pc:sldChg chg="addSp delSp modSp mod setBg">
        <pc:chgData name="Sarah Gothard" userId="0e53f415fda5f162" providerId="LiveId" clId="{6E4BC3D6-CB01-45C5-A528-1B55B53E7D25}" dt="2019-10-03T18:27:07.343" v="26" actId="26606"/>
        <pc:sldMkLst>
          <pc:docMk/>
          <pc:sldMk cId="984181177" sldId="257"/>
        </pc:sldMkLst>
        <pc:spChg chg="mod ord">
          <ac:chgData name="Sarah Gothard" userId="0e53f415fda5f162" providerId="LiveId" clId="{6E4BC3D6-CB01-45C5-A528-1B55B53E7D25}" dt="2019-10-03T18:27:07.343" v="26" actId="26606"/>
          <ac:spMkLst>
            <pc:docMk/>
            <pc:sldMk cId="984181177" sldId="257"/>
            <ac:spMk id="2" creationId="{2023ABEF-10E6-49C4-8263-A0B20D5FC3A1}"/>
          </ac:spMkLst>
        </pc:spChg>
        <pc:spChg chg="add">
          <ac:chgData name="Sarah Gothard" userId="0e53f415fda5f162" providerId="LiveId" clId="{6E4BC3D6-CB01-45C5-A528-1B55B53E7D25}" dt="2019-10-03T18:27:07.343" v="26" actId="26606"/>
          <ac:spMkLst>
            <pc:docMk/>
            <pc:sldMk cId="984181177" sldId="257"/>
            <ac:spMk id="8" creationId="{01D0AF59-99C3-4251-AB9A-C966C6AD4400}"/>
          </ac:spMkLst>
        </pc:spChg>
        <pc:spChg chg="add">
          <ac:chgData name="Sarah Gothard" userId="0e53f415fda5f162" providerId="LiveId" clId="{6E4BC3D6-CB01-45C5-A528-1B55B53E7D25}" dt="2019-10-03T18:27:07.343" v="26" actId="26606"/>
          <ac:spMkLst>
            <pc:docMk/>
            <pc:sldMk cId="984181177" sldId="257"/>
            <ac:spMk id="10" creationId="{1855405F-37A2-4869-9154-F8BE3BECE6C3}"/>
          </ac:spMkLst>
        </pc:spChg>
        <pc:picChg chg="add mod">
          <ac:chgData name="Sarah Gothard" userId="0e53f415fda5f162" providerId="LiveId" clId="{6E4BC3D6-CB01-45C5-A528-1B55B53E7D25}" dt="2019-10-03T18:27:07.343" v="26" actId="26606"/>
          <ac:picMkLst>
            <pc:docMk/>
            <pc:sldMk cId="984181177" sldId="257"/>
            <ac:picMk id="3" creationId="{DA9918C3-FCB3-4AC9-A8D0-EF07DE808B18}"/>
          </ac:picMkLst>
        </pc:picChg>
        <pc:picChg chg="del">
          <ac:chgData name="Sarah Gothard" userId="0e53f415fda5f162" providerId="LiveId" clId="{6E4BC3D6-CB01-45C5-A528-1B55B53E7D25}" dt="2019-09-23T15:21:39.554" v="2" actId="478"/>
          <ac:picMkLst>
            <pc:docMk/>
            <pc:sldMk cId="984181177" sldId="257"/>
            <ac:picMk id="4" creationId="{9F467218-6C8A-470E-9332-30EB9ADEEBC1}"/>
          </ac:picMkLst>
        </pc:picChg>
      </pc:sldChg>
      <pc:sldChg chg="addSp modSp add mod setBg">
        <pc:chgData name="Sarah Gothard" userId="0e53f415fda5f162" providerId="LiveId" clId="{6E4BC3D6-CB01-45C5-A528-1B55B53E7D25}" dt="2019-10-03T18:27:12.360" v="27" actId="26606"/>
        <pc:sldMkLst>
          <pc:docMk/>
          <pc:sldMk cId="2447982753" sldId="258"/>
        </pc:sldMkLst>
        <pc:spChg chg="mod ord">
          <ac:chgData name="Sarah Gothard" userId="0e53f415fda5f162" providerId="LiveId" clId="{6E4BC3D6-CB01-45C5-A528-1B55B53E7D25}" dt="2019-10-03T18:27:12.360" v="27" actId="26606"/>
          <ac:spMkLst>
            <pc:docMk/>
            <pc:sldMk cId="2447982753" sldId="258"/>
            <ac:spMk id="2" creationId="{2023ABEF-10E6-49C4-8263-A0B20D5FC3A1}"/>
          </ac:spMkLst>
        </pc:spChg>
        <pc:spChg chg="add">
          <ac:chgData name="Sarah Gothard" userId="0e53f415fda5f162" providerId="LiveId" clId="{6E4BC3D6-CB01-45C5-A528-1B55B53E7D25}" dt="2019-10-03T18:27:12.360" v="27" actId="26606"/>
          <ac:spMkLst>
            <pc:docMk/>
            <pc:sldMk cId="2447982753" sldId="258"/>
            <ac:spMk id="8" creationId="{01D0AF59-99C3-4251-AB9A-C966C6AD4400}"/>
          </ac:spMkLst>
        </pc:spChg>
        <pc:spChg chg="add">
          <ac:chgData name="Sarah Gothard" userId="0e53f415fda5f162" providerId="LiveId" clId="{6E4BC3D6-CB01-45C5-A528-1B55B53E7D25}" dt="2019-10-03T18:27:12.360" v="27" actId="26606"/>
          <ac:spMkLst>
            <pc:docMk/>
            <pc:sldMk cId="2447982753" sldId="258"/>
            <ac:spMk id="10" creationId="{1855405F-37A2-4869-9154-F8BE3BECE6C3}"/>
          </ac:spMkLst>
        </pc:spChg>
        <pc:picChg chg="add mod">
          <ac:chgData name="Sarah Gothard" userId="0e53f415fda5f162" providerId="LiveId" clId="{6E4BC3D6-CB01-45C5-A528-1B55B53E7D25}" dt="2019-10-03T18:27:12.360" v="27" actId="26606"/>
          <ac:picMkLst>
            <pc:docMk/>
            <pc:sldMk cId="2447982753" sldId="258"/>
            <ac:picMk id="3" creationId="{BB1EC319-6F2F-4506-B68F-22AAD5E76D18}"/>
          </ac:picMkLst>
        </pc:picChg>
      </pc:sldChg>
      <pc:sldChg chg="addSp modSp add mod setBg">
        <pc:chgData name="Sarah Gothard" userId="0e53f415fda5f162" providerId="LiveId" clId="{6E4BC3D6-CB01-45C5-A528-1B55B53E7D25}" dt="2019-10-03T18:27:14.873" v="28" actId="26606"/>
        <pc:sldMkLst>
          <pc:docMk/>
          <pc:sldMk cId="1776091025" sldId="259"/>
        </pc:sldMkLst>
        <pc:spChg chg="mod ord">
          <ac:chgData name="Sarah Gothard" userId="0e53f415fda5f162" providerId="LiveId" clId="{6E4BC3D6-CB01-45C5-A528-1B55B53E7D25}" dt="2019-10-03T18:27:14.873" v="28" actId="26606"/>
          <ac:spMkLst>
            <pc:docMk/>
            <pc:sldMk cId="1776091025" sldId="259"/>
            <ac:spMk id="2" creationId="{2023ABEF-10E6-49C4-8263-A0B20D5FC3A1}"/>
          </ac:spMkLst>
        </pc:spChg>
        <pc:spChg chg="add">
          <ac:chgData name="Sarah Gothard" userId="0e53f415fda5f162" providerId="LiveId" clId="{6E4BC3D6-CB01-45C5-A528-1B55B53E7D25}" dt="2019-10-03T18:27:14.873" v="28" actId="26606"/>
          <ac:spMkLst>
            <pc:docMk/>
            <pc:sldMk cId="1776091025" sldId="259"/>
            <ac:spMk id="8" creationId="{01D0AF59-99C3-4251-AB9A-C966C6AD4400}"/>
          </ac:spMkLst>
        </pc:spChg>
        <pc:spChg chg="add">
          <ac:chgData name="Sarah Gothard" userId="0e53f415fda5f162" providerId="LiveId" clId="{6E4BC3D6-CB01-45C5-A528-1B55B53E7D25}" dt="2019-10-03T18:27:14.873" v="28" actId="26606"/>
          <ac:spMkLst>
            <pc:docMk/>
            <pc:sldMk cId="1776091025" sldId="259"/>
            <ac:spMk id="10" creationId="{1855405F-37A2-4869-9154-F8BE3BECE6C3}"/>
          </ac:spMkLst>
        </pc:spChg>
        <pc:picChg chg="add mod">
          <ac:chgData name="Sarah Gothard" userId="0e53f415fda5f162" providerId="LiveId" clId="{6E4BC3D6-CB01-45C5-A528-1B55B53E7D25}" dt="2019-10-03T18:27:14.873" v="28" actId="26606"/>
          <ac:picMkLst>
            <pc:docMk/>
            <pc:sldMk cId="1776091025" sldId="259"/>
            <ac:picMk id="3" creationId="{95860870-5460-4993-AB9D-EE7040F4A10A}"/>
          </ac:picMkLst>
        </pc:picChg>
      </pc:sldChg>
      <pc:sldChg chg="addSp modSp add mod setBg">
        <pc:chgData name="Sarah Gothard" userId="0e53f415fda5f162" providerId="LiveId" clId="{6E4BC3D6-CB01-45C5-A528-1B55B53E7D25}" dt="2019-10-03T18:27:17.442" v="29" actId="26606"/>
        <pc:sldMkLst>
          <pc:docMk/>
          <pc:sldMk cId="2597414188" sldId="260"/>
        </pc:sldMkLst>
        <pc:spChg chg="mod ord">
          <ac:chgData name="Sarah Gothard" userId="0e53f415fda5f162" providerId="LiveId" clId="{6E4BC3D6-CB01-45C5-A528-1B55B53E7D25}" dt="2019-10-03T18:27:17.442" v="29" actId="26606"/>
          <ac:spMkLst>
            <pc:docMk/>
            <pc:sldMk cId="2597414188" sldId="260"/>
            <ac:spMk id="2" creationId="{2023ABEF-10E6-49C4-8263-A0B20D5FC3A1}"/>
          </ac:spMkLst>
        </pc:spChg>
        <pc:spChg chg="add">
          <ac:chgData name="Sarah Gothard" userId="0e53f415fda5f162" providerId="LiveId" clId="{6E4BC3D6-CB01-45C5-A528-1B55B53E7D25}" dt="2019-10-03T18:27:17.442" v="29" actId="26606"/>
          <ac:spMkLst>
            <pc:docMk/>
            <pc:sldMk cId="2597414188" sldId="260"/>
            <ac:spMk id="8" creationId="{01D0AF59-99C3-4251-AB9A-C966C6AD4400}"/>
          </ac:spMkLst>
        </pc:spChg>
        <pc:spChg chg="add">
          <ac:chgData name="Sarah Gothard" userId="0e53f415fda5f162" providerId="LiveId" clId="{6E4BC3D6-CB01-45C5-A528-1B55B53E7D25}" dt="2019-10-03T18:27:17.442" v="29" actId="26606"/>
          <ac:spMkLst>
            <pc:docMk/>
            <pc:sldMk cId="2597414188" sldId="260"/>
            <ac:spMk id="10" creationId="{1855405F-37A2-4869-9154-F8BE3BECE6C3}"/>
          </ac:spMkLst>
        </pc:spChg>
        <pc:picChg chg="add mod">
          <ac:chgData name="Sarah Gothard" userId="0e53f415fda5f162" providerId="LiveId" clId="{6E4BC3D6-CB01-45C5-A528-1B55B53E7D25}" dt="2019-10-03T18:27:17.442" v="29" actId="26606"/>
          <ac:picMkLst>
            <pc:docMk/>
            <pc:sldMk cId="2597414188" sldId="260"/>
            <ac:picMk id="3" creationId="{DEB472D6-E65B-4FB1-94BA-BB28A3191713}"/>
          </ac:picMkLst>
        </pc:picChg>
      </pc:sldChg>
      <pc:sldChg chg="addSp modSp add mod setBg">
        <pc:chgData name="Sarah Gothard" userId="0e53f415fda5f162" providerId="LiveId" clId="{6E4BC3D6-CB01-45C5-A528-1B55B53E7D25}" dt="2019-10-03T18:28:10.413" v="30" actId="26606"/>
        <pc:sldMkLst>
          <pc:docMk/>
          <pc:sldMk cId="2970623457" sldId="261"/>
        </pc:sldMkLst>
        <pc:spChg chg="mod ord">
          <ac:chgData name="Sarah Gothard" userId="0e53f415fda5f162" providerId="LiveId" clId="{6E4BC3D6-CB01-45C5-A528-1B55B53E7D25}" dt="2019-10-03T18:28:10.413" v="30" actId="26606"/>
          <ac:spMkLst>
            <pc:docMk/>
            <pc:sldMk cId="2970623457" sldId="261"/>
            <ac:spMk id="2" creationId="{2023ABEF-10E6-49C4-8263-A0B20D5FC3A1}"/>
          </ac:spMkLst>
        </pc:spChg>
        <pc:spChg chg="add">
          <ac:chgData name="Sarah Gothard" userId="0e53f415fda5f162" providerId="LiveId" clId="{6E4BC3D6-CB01-45C5-A528-1B55B53E7D25}" dt="2019-10-03T18:28:10.413" v="30" actId="26606"/>
          <ac:spMkLst>
            <pc:docMk/>
            <pc:sldMk cId="2970623457" sldId="261"/>
            <ac:spMk id="8" creationId="{01D0AF59-99C3-4251-AB9A-C966C6AD4400}"/>
          </ac:spMkLst>
        </pc:spChg>
        <pc:spChg chg="add">
          <ac:chgData name="Sarah Gothard" userId="0e53f415fda5f162" providerId="LiveId" clId="{6E4BC3D6-CB01-45C5-A528-1B55B53E7D25}" dt="2019-10-03T18:28:10.413" v="30" actId="26606"/>
          <ac:spMkLst>
            <pc:docMk/>
            <pc:sldMk cId="2970623457" sldId="261"/>
            <ac:spMk id="10" creationId="{1855405F-37A2-4869-9154-F8BE3BECE6C3}"/>
          </ac:spMkLst>
        </pc:spChg>
        <pc:picChg chg="add mod">
          <ac:chgData name="Sarah Gothard" userId="0e53f415fda5f162" providerId="LiveId" clId="{6E4BC3D6-CB01-45C5-A528-1B55B53E7D25}" dt="2019-10-03T18:28:10.413" v="30" actId="26606"/>
          <ac:picMkLst>
            <pc:docMk/>
            <pc:sldMk cId="2970623457" sldId="261"/>
            <ac:picMk id="3" creationId="{2496DA89-2CED-4BD5-B9EE-694B1FC18266}"/>
          </ac:picMkLst>
        </pc:picChg>
      </pc:sldChg>
      <pc:sldChg chg="addSp modSp add mod setBg">
        <pc:chgData name="Sarah Gothard" userId="0e53f415fda5f162" providerId="LiveId" clId="{6E4BC3D6-CB01-45C5-A528-1B55B53E7D25}" dt="2019-10-03T18:28:18.934" v="32" actId="26606"/>
        <pc:sldMkLst>
          <pc:docMk/>
          <pc:sldMk cId="2197622769" sldId="262"/>
        </pc:sldMkLst>
        <pc:spChg chg="mod ord">
          <ac:chgData name="Sarah Gothard" userId="0e53f415fda5f162" providerId="LiveId" clId="{6E4BC3D6-CB01-45C5-A528-1B55B53E7D25}" dt="2019-10-03T18:28:18.934" v="32" actId="26606"/>
          <ac:spMkLst>
            <pc:docMk/>
            <pc:sldMk cId="2197622769" sldId="262"/>
            <ac:spMk id="2" creationId="{2023ABEF-10E6-49C4-8263-A0B20D5FC3A1}"/>
          </ac:spMkLst>
        </pc:spChg>
        <pc:spChg chg="add">
          <ac:chgData name="Sarah Gothard" userId="0e53f415fda5f162" providerId="LiveId" clId="{6E4BC3D6-CB01-45C5-A528-1B55B53E7D25}" dt="2019-10-03T18:28:18.934" v="32" actId="26606"/>
          <ac:spMkLst>
            <pc:docMk/>
            <pc:sldMk cId="2197622769" sldId="262"/>
            <ac:spMk id="8" creationId="{01D0AF59-99C3-4251-AB9A-C966C6AD4400}"/>
          </ac:spMkLst>
        </pc:spChg>
        <pc:spChg chg="add">
          <ac:chgData name="Sarah Gothard" userId="0e53f415fda5f162" providerId="LiveId" clId="{6E4BC3D6-CB01-45C5-A528-1B55B53E7D25}" dt="2019-10-03T18:28:18.934" v="32" actId="26606"/>
          <ac:spMkLst>
            <pc:docMk/>
            <pc:sldMk cId="2197622769" sldId="262"/>
            <ac:spMk id="10" creationId="{1855405F-37A2-4869-9154-F8BE3BECE6C3}"/>
          </ac:spMkLst>
        </pc:spChg>
        <pc:picChg chg="add mod">
          <ac:chgData name="Sarah Gothard" userId="0e53f415fda5f162" providerId="LiveId" clId="{6E4BC3D6-CB01-45C5-A528-1B55B53E7D25}" dt="2019-10-03T18:28:18.934" v="32" actId="26606"/>
          <ac:picMkLst>
            <pc:docMk/>
            <pc:sldMk cId="2197622769" sldId="262"/>
            <ac:picMk id="3" creationId="{28871206-D371-40C6-B58B-E956331CC101}"/>
          </ac:picMkLst>
        </pc:picChg>
      </pc:sldChg>
      <pc:sldChg chg="addSp modSp add mod ord setBg">
        <pc:chgData name="Sarah Gothard" userId="0e53f415fda5f162" providerId="LiveId" clId="{6E4BC3D6-CB01-45C5-A528-1B55B53E7D25}" dt="2019-10-03T18:28:15.368" v="31" actId="26606"/>
        <pc:sldMkLst>
          <pc:docMk/>
          <pc:sldMk cId="2030579158" sldId="263"/>
        </pc:sldMkLst>
        <pc:spChg chg="mod ord">
          <ac:chgData name="Sarah Gothard" userId="0e53f415fda5f162" providerId="LiveId" clId="{6E4BC3D6-CB01-45C5-A528-1B55B53E7D25}" dt="2019-10-03T18:28:15.368" v="31" actId="26606"/>
          <ac:spMkLst>
            <pc:docMk/>
            <pc:sldMk cId="2030579158" sldId="263"/>
            <ac:spMk id="2" creationId="{2023ABEF-10E6-49C4-8263-A0B20D5FC3A1}"/>
          </ac:spMkLst>
        </pc:spChg>
        <pc:spChg chg="add">
          <ac:chgData name="Sarah Gothard" userId="0e53f415fda5f162" providerId="LiveId" clId="{6E4BC3D6-CB01-45C5-A528-1B55B53E7D25}" dt="2019-10-03T18:28:15.368" v="31" actId="26606"/>
          <ac:spMkLst>
            <pc:docMk/>
            <pc:sldMk cId="2030579158" sldId="263"/>
            <ac:spMk id="8" creationId="{01D0AF59-99C3-4251-AB9A-C966C6AD4400}"/>
          </ac:spMkLst>
        </pc:spChg>
        <pc:spChg chg="add">
          <ac:chgData name="Sarah Gothard" userId="0e53f415fda5f162" providerId="LiveId" clId="{6E4BC3D6-CB01-45C5-A528-1B55B53E7D25}" dt="2019-10-03T18:28:15.368" v="31" actId="26606"/>
          <ac:spMkLst>
            <pc:docMk/>
            <pc:sldMk cId="2030579158" sldId="263"/>
            <ac:spMk id="10" creationId="{1855405F-37A2-4869-9154-F8BE3BECE6C3}"/>
          </ac:spMkLst>
        </pc:spChg>
        <pc:picChg chg="add mod">
          <ac:chgData name="Sarah Gothard" userId="0e53f415fda5f162" providerId="LiveId" clId="{6E4BC3D6-CB01-45C5-A528-1B55B53E7D25}" dt="2019-10-03T18:28:15.368" v="31" actId="26606"/>
          <ac:picMkLst>
            <pc:docMk/>
            <pc:sldMk cId="2030579158" sldId="263"/>
            <ac:picMk id="3" creationId="{AF8364CA-0073-47C8-BDD0-A95BD8952E05}"/>
          </ac:picMkLst>
        </pc:picChg>
      </pc:sldChg>
      <pc:sldChg chg="addSp modSp add mod setBg">
        <pc:chgData name="Sarah Gothard" userId="0e53f415fda5f162" providerId="LiveId" clId="{6E4BC3D6-CB01-45C5-A528-1B55B53E7D25}" dt="2019-10-03T18:28:25.064" v="33" actId="26606"/>
        <pc:sldMkLst>
          <pc:docMk/>
          <pc:sldMk cId="3182418110" sldId="264"/>
        </pc:sldMkLst>
        <pc:spChg chg="mod ord">
          <ac:chgData name="Sarah Gothard" userId="0e53f415fda5f162" providerId="LiveId" clId="{6E4BC3D6-CB01-45C5-A528-1B55B53E7D25}" dt="2019-10-03T18:28:25.064" v="33" actId="26606"/>
          <ac:spMkLst>
            <pc:docMk/>
            <pc:sldMk cId="3182418110" sldId="264"/>
            <ac:spMk id="2" creationId="{2023ABEF-10E6-49C4-8263-A0B20D5FC3A1}"/>
          </ac:spMkLst>
        </pc:spChg>
        <pc:spChg chg="add">
          <ac:chgData name="Sarah Gothard" userId="0e53f415fda5f162" providerId="LiveId" clId="{6E4BC3D6-CB01-45C5-A528-1B55B53E7D25}" dt="2019-10-03T18:28:25.064" v="33" actId="26606"/>
          <ac:spMkLst>
            <pc:docMk/>
            <pc:sldMk cId="3182418110" sldId="264"/>
            <ac:spMk id="8" creationId="{01D0AF59-99C3-4251-AB9A-C966C6AD4400}"/>
          </ac:spMkLst>
        </pc:spChg>
        <pc:spChg chg="add">
          <ac:chgData name="Sarah Gothard" userId="0e53f415fda5f162" providerId="LiveId" clId="{6E4BC3D6-CB01-45C5-A528-1B55B53E7D25}" dt="2019-10-03T18:28:25.064" v="33" actId="26606"/>
          <ac:spMkLst>
            <pc:docMk/>
            <pc:sldMk cId="3182418110" sldId="264"/>
            <ac:spMk id="10" creationId="{1855405F-37A2-4869-9154-F8BE3BECE6C3}"/>
          </ac:spMkLst>
        </pc:spChg>
        <pc:picChg chg="add mod">
          <ac:chgData name="Sarah Gothard" userId="0e53f415fda5f162" providerId="LiveId" clId="{6E4BC3D6-CB01-45C5-A528-1B55B53E7D25}" dt="2019-10-03T18:28:25.064" v="33" actId="26606"/>
          <ac:picMkLst>
            <pc:docMk/>
            <pc:sldMk cId="3182418110" sldId="264"/>
            <ac:picMk id="3" creationId="{00178FD2-0BBC-4345-839B-4C025745DB1B}"/>
          </ac:picMkLst>
        </pc:picChg>
      </pc:sldChg>
      <pc:sldChg chg="addSp modSp add mod setBg">
        <pc:chgData name="Sarah Gothard" userId="0e53f415fda5f162" providerId="LiveId" clId="{6E4BC3D6-CB01-45C5-A528-1B55B53E7D25}" dt="2019-10-03T18:28:28.418" v="34" actId="26606"/>
        <pc:sldMkLst>
          <pc:docMk/>
          <pc:sldMk cId="297179957" sldId="265"/>
        </pc:sldMkLst>
        <pc:spChg chg="mod ord">
          <ac:chgData name="Sarah Gothard" userId="0e53f415fda5f162" providerId="LiveId" clId="{6E4BC3D6-CB01-45C5-A528-1B55B53E7D25}" dt="2019-10-03T18:28:28.418" v="34" actId="26606"/>
          <ac:spMkLst>
            <pc:docMk/>
            <pc:sldMk cId="297179957" sldId="265"/>
            <ac:spMk id="2" creationId="{2023ABEF-10E6-49C4-8263-A0B20D5FC3A1}"/>
          </ac:spMkLst>
        </pc:spChg>
        <pc:spChg chg="add">
          <ac:chgData name="Sarah Gothard" userId="0e53f415fda5f162" providerId="LiveId" clId="{6E4BC3D6-CB01-45C5-A528-1B55B53E7D25}" dt="2019-10-03T18:28:28.418" v="34" actId="26606"/>
          <ac:spMkLst>
            <pc:docMk/>
            <pc:sldMk cId="297179957" sldId="265"/>
            <ac:spMk id="8" creationId="{01D0AF59-99C3-4251-AB9A-C966C6AD4400}"/>
          </ac:spMkLst>
        </pc:spChg>
        <pc:spChg chg="add">
          <ac:chgData name="Sarah Gothard" userId="0e53f415fda5f162" providerId="LiveId" clId="{6E4BC3D6-CB01-45C5-A528-1B55B53E7D25}" dt="2019-10-03T18:28:28.418" v="34" actId="26606"/>
          <ac:spMkLst>
            <pc:docMk/>
            <pc:sldMk cId="297179957" sldId="265"/>
            <ac:spMk id="10" creationId="{1855405F-37A2-4869-9154-F8BE3BECE6C3}"/>
          </ac:spMkLst>
        </pc:spChg>
        <pc:picChg chg="add mod">
          <ac:chgData name="Sarah Gothard" userId="0e53f415fda5f162" providerId="LiveId" clId="{6E4BC3D6-CB01-45C5-A528-1B55B53E7D25}" dt="2019-10-03T18:28:28.418" v="34" actId="26606"/>
          <ac:picMkLst>
            <pc:docMk/>
            <pc:sldMk cId="297179957" sldId="265"/>
            <ac:picMk id="3" creationId="{7DC0A7C9-259B-4B85-90D2-5AAB10CF948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31870" y="6608959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04514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5/15/2026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6347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5/15/2026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0950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5/15/2026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337742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5/15/2026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97143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5/15/2026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94696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5/15/2026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3518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0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95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30166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7981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38479" y="661162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07544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30700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88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64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4439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3213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06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7374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85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09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5/15/2026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4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12839" y="6588411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2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5/15/2026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115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5/15/2026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11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10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8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53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6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8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5/15/2026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9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5/15/2026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54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5/15/2026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87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770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3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4999" y="6603999"/>
            <a:ext cx="10795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32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  <p:sldLayoutId id="2147483942" r:id="rId17"/>
    <p:sldLayoutId id="2147483943" r:id="rId18"/>
    <p:sldLayoutId id="2147483944" r:id="rId19"/>
    <p:sldLayoutId id="2147483945" r:id="rId20"/>
    <p:sldLayoutId id="2147483923" r:id="rId21"/>
    <p:sldLayoutId id="2147483924" r:id="rId22"/>
    <p:sldLayoutId id="2147483959" r:id="rId23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86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0A1E3F-0FCE-8979-B7E3-EBD96F17A67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2729967"/>
            <a:ext cx="10287000" cy="139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B405A05-A2BA-5B3C-30A3-26552AD4DBF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B75AA16-D73C-73F2-8FD8-9417663D7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86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D12E06B-1D51-E498-5EE8-77CF18E2B35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71E1BED-0EDE-3E92-21A7-EE1BE7BC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292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CB0E69-3465-1003-E40A-C3F084E5789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2F6E724-D022-DE1D-2332-F4BC12521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6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4FE8C32-B056-D88E-0D02-93015F55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7C261D-CB52-C282-C9E1-6F557F2F0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49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AEEFC8C-2FAF-DBDF-944D-F17EA19A0DC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24379C6-9D44-70C5-EB9D-ABA82CCA6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45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2F8B50C-5E4B-5B24-B298-9F499E92F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8B358A-A66A-63F5-C735-717DD8B7C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56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" id="{415CF716-1E6F-48B5-BD15-C0C46EEE3D41}" vid="{F0AACEA0-09AC-486D-8554-2CD3C4A43806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57</Words>
  <Application>Microsoft Office PowerPoint</Application>
  <PresentationFormat>Widescreen</PresentationFormat>
  <Paragraphs>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Calisto MT</vt:lpstr>
      <vt:lpstr>Wingdings 2</vt:lpstr>
      <vt:lpstr>Hymn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3</cp:revision>
  <dcterms:created xsi:type="dcterms:W3CDTF">2019-10-03T18:28:28Z</dcterms:created>
  <dcterms:modified xsi:type="dcterms:W3CDTF">2026-05-16T00:47:49Z</dcterms:modified>
</cp:coreProperties>
</file>