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5" r:id="rId1"/>
    <p:sldMasterId id="2147483946" r:id="rId2"/>
  </p:sldMasterIdLst>
  <p:notesMasterIdLst>
    <p:notesMasterId r:id="rId13"/>
  </p:notesMasterIdLst>
  <p:handoutMasterIdLst>
    <p:handoutMasterId r:id="rId14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BC3D6-CB01-45C5-A528-1B55B53E7D25}" v="18" dt="2019-09-23T15:38:53.613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0" d="100"/>
          <a:sy n="60" d="100"/>
        </p:scale>
        <p:origin x="5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E4BC3D6-CB01-45C5-A528-1B55B53E7D25}"/>
    <pc:docChg chg="custSel mod addSld delSld modSld sldOrd">
      <pc:chgData name="Sarah Gothard" userId="0e53f415fda5f162" providerId="LiveId" clId="{6E4BC3D6-CB01-45C5-A528-1B55B53E7D25}" dt="2019-10-03T18:28:28.418" v="34" actId="26606"/>
      <pc:docMkLst>
        <pc:docMk/>
      </pc:docMkLst>
      <pc:sldChg chg="addSp delSp modSp mod setBg">
        <pc:chgData name="Sarah Gothard" userId="0e53f415fda5f162" providerId="LiveId" clId="{6E4BC3D6-CB01-45C5-A528-1B55B53E7D25}" dt="2019-10-03T18:27:04.808" v="25" actId="26606"/>
        <pc:sldMkLst>
          <pc:docMk/>
          <pc:sldMk cId="2906719515" sldId="256"/>
        </pc:sldMkLst>
        <pc:spChg chg="mod or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4" creationId="{A4F3E862-6BF3-4196-8438-C2C618D285DB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9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4.808" v="25" actId="26606"/>
          <ac:spMkLst>
            <pc:docMk/>
            <pc:sldMk cId="2906719515" sldId="256"/>
            <ac:spMk id="11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4.808" v="25" actId="26606"/>
          <ac:picMkLst>
            <pc:docMk/>
            <pc:sldMk cId="2906719515" sldId="256"/>
            <ac:picMk id="2" creationId="{B232D09D-C2E7-4958-8D83-1CBB75CC26EF}"/>
          </ac:picMkLst>
        </pc:picChg>
        <pc:picChg chg="del">
          <ac:chgData name="Sarah Gothard" userId="0e53f415fda5f162" providerId="LiveId" clId="{6E4BC3D6-CB01-45C5-A528-1B55B53E7D25}" dt="2019-09-23T15:21:34.775" v="0" actId="478"/>
          <ac:picMkLst>
            <pc:docMk/>
            <pc:sldMk cId="2906719515" sldId="256"/>
            <ac:picMk id="3" creationId="{FFD900A7-E6DF-4DEE-B9BF-E56B5452186C}"/>
          </ac:picMkLst>
        </pc:picChg>
      </pc:sldChg>
      <pc:sldChg chg="addSp delSp modSp mod setBg">
        <pc:chgData name="Sarah Gothard" userId="0e53f415fda5f162" providerId="LiveId" clId="{6E4BC3D6-CB01-45C5-A528-1B55B53E7D25}" dt="2019-10-03T18:27:07.343" v="26" actId="26606"/>
        <pc:sldMkLst>
          <pc:docMk/>
          <pc:sldMk cId="984181177" sldId="257"/>
        </pc:sldMkLst>
        <pc:spChg chg="mod or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07.343" v="26" actId="26606"/>
          <ac:spMkLst>
            <pc:docMk/>
            <pc:sldMk cId="984181177" sldId="257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07.343" v="26" actId="26606"/>
          <ac:picMkLst>
            <pc:docMk/>
            <pc:sldMk cId="984181177" sldId="257"/>
            <ac:picMk id="3" creationId="{DA9918C3-FCB3-4AC9-A8D0-EF07DE808B18}"/>
          </ac:picMkLst>
        </pc:picChg>
        <pc:picChg chg="del">
          <ac:chgData name="Sarah Gothard" userId="0e53f415fda5f162" providerId="LiveId" clId="{6E4BC3D6-CB01-45C5-A528-1B55B53E7D25}" dt="2019-09-23T15:21:39.554" v="2" actId="478"/>
          <ac:picMkLst>
            <pc:docMk/>
            <pc:sldMk cId="984181177" sldId="257"/>
            <ac:picMk id="4" creationId="{9F467218-6C8A-470E-9332-30EB9ADEEBC1}"/>
          </ac:picMkLst>
        </pc:picChg>
      </pc:sldChg>
      <pc:sldChg chg="addSp modSp add mod setBg">
        <pc:chgData name="Sarah Gothard" userId="0e53f415fda5f162" providerId="LiveId" clId="{6E4BC3D6-CB01-45C5-A528-1B55B53E7D25}" dt="2019-10-03T18:27:12.360" v="27" actId="26606"/>
        <pc:sldMkLst>
          <pc:docMk/>
          <pc:sldMk cId="2447982753" sldId="258"/>
        </pc:sldMkLst>
        <pc:spChg chg="mod or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2.360" v="27" actId="26606"/>
          <ac:spMkLst>
            <pc:docMk/>
            <pc:sldMk cId="2447982753" sldId="258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2.360" v="27" actId="26606"/>
          <ac:picMkLst>
            <pc:docMk/>
            <pc:sldMk cId="2447982753" sldId="258"/>
            <ac:picMk id="3" creationId="{BB1EC319-6F2F-4506-B68F-22AAD5E76D18}"/>
          </ac:picMkLst>
        </pc:picChg>
      </pc:sldChg>
      <pc:sldChg chg="addSp modSp add mod setBg">
        <pc:chgData name="Sarah Gothard" userId="0e53f415fda5f162" providerId="LiveId" clId="{6E4BC3D6-CB01-45C5-A528-1B55B53E7D25}" dt="2019-10-03T18:27:14.873" v="28" actId="26606"/>
        <pc:sldMkLst>
          <pc:docMk/>
          <pc:sldMk cId="1776091025" sldId="259"/>
        </pc:sldMkLst>
        <pc:spChg chg="mod or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4.873" v="28" actId="26606"/>
          <ac:spMkLst>
            <pc:docMk/>
            <pc:sldMk cId="1776091025" sldId="259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4.873" v="28" actId="26606"/>
          <ac:picMkLst>
            <pc:docMk/>
            <pc:sldMk cId="1776091025" sldId="259"/>
            <ac:picMk id="3" creationId="{95860870-5460-4993-AB9D-EE7040F4A10A}"/>
          </ac:picMkLst>
        </pc:picChg>
      </pc:sldChg>
      <pc:sldChg chg="addSp modSp add mod setBg">
        <pc:chgData name="Sarah Gothard" userId="0e53f415fda5f162" providerId="LiveId" clId="{6E4BC3D6-CB01-45C5-A528-1B55B53E7D25}" dt="2019-10-03T18:27:17.442" v="29" actId="26606"/>
        <pc:sldMkLst>
          <pc:docMk/>
          <pc:sldMk cId="2597414188" sldId="260"/>
        </pc:sldMkLst>
        <pc:spChg chg="mod or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7:17.442" v="29" actId="26606"/>
          <ac:spMkLst>
            <pc:docMk/>
            <pc:sldMk cId="2597414188" sldId="260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7:17.442" v="29" actId="26606"/>
          <ac:picMkLst>
            <pc:docMk/>
            <pc:sldMk cId="2597414188" sldId="260"/>
            <ac:picMk id="3" creationId="{DEB472D6-E65B-4FB1-94BA-BB28A3191713}"/>
          </ac:picMkLst>
        </pc:picChg>
      </pc:sldChg>
      <pc:sldChg chg="addSp modSp add mod setBg">
        <pc:chgData name="Sarah Gothard" userId="0e53f415fda5f162" providerId="LiveId" clId="{6E4BC3D6-CB01-45C5-A528-1B55B53E7D25}" dt="2019-10-03T18:28:10.413" v="30" actId="26606"/>
        <pc:sldMkLst>
          <pc:docMk/>
          <pc:sldMk cId="2970623457" sldId="261"/>
        </pc:sldMkLst>
        <pc:spChg chg="mod or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0.413" v="30" actId="26606"/>
          <ac:spMkLst>
            <pc:docMk/>
            <pc:sldMk cId="2970623457" sldId="261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0.413" v="30" actId="26606"/>
          <ac:picMkLst>
            <pc:docMk/>
            <pc:sldMk cId="2970623457" sldId="261"/>
            <ac:picMk id="3" creationId="{2496DA89-2CED-4BD5-B9EE-694B1FC18266}"/>
          </ac:picMkLst>
        </pc:picChg>
      </pc:sldChg>
      <pc:sldChg chg="addSp modSp add mod setBg">
        <pc:chgData name="Sarah Gothard" userId="0e53f415fda5f162" providerId="LiveId" clId="{6E4BC3D6-CB01-45C5-A528-1B55B53E7D25}" dt="2019-10-03T18:28:18.934" v="32" actId="26606"/>
        <pc:sldMkLst>
          <pc:docMk/>
          <pc:sldMk cId="2197622769" sldId="262"/>
        </pc:sldMkLst>
        <pc:spChg chg="mod or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8.934" v="32" actId="26606"/>
          <ac:spMkLst>
            <pc:docMk/>
            <pc:sldMk cId="2197622769" sldId="262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8.934" v="32" actId="26606"/>
          <ac:picMkLst>
            <pc:docMk/>
            <pc:sldMk cId="2197622769" sldId="262"/>
            <ac:picMk id="3" creationId="{28871206-D371-40C6-B58B-E956331CC101}"/>
          </ac:picMkLst>
        </pc:picChg>
      </pc:sldChg>
      <pc:sldChg chg="addSp modSp add mod ord setBg">
        <pc:chgData name="Sarah Gothard" userId="0e53f415fda5f162" providerId="LiveId" clId="{6E4BC3D6-CB01-45C5-A528-1B55B53E7D25}" dt="2019-10-03T18:28:15.368" v="31" actId="26606"/>
        <pc:sldMkLst>
          <pc:docMk/>
          <pc:sldMk cId="2030579158" sldId="263"/>
        </pc:sldMkLst>
        <pc:spChg chg="mod or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15.368" v="31" actId="26606"/>
          <ac:spMkLst>
            <pc:docMk/>
            <pc:sldMk cId="2030579158" sldId="263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15.368" v="31" actId="26606"/>
          <ac:picMkLst>
            <pc:docMk/>
            <pc:sldMk cId="2030579158" sldId="263"/>
            <ac:picMk id="3" creationId="{AF8364CA-0073-47C8-BDD0-A95BD8952E05}"/>
          </ac:picMkLst>
        </pc:picChg>
      </pc:sldChg>
      <pc:sldChg chg="addSp modSp add mod setBg">
        <pc:chgData name="Sarah Gothard" userId="0e53f415fda5f162" providerId="LiveId" clId="{6E4BC3D6-CB01-45C5-A528-1B55B53E7D25}" dt="2019-10-03T18:28:25.064" v="33" actId="26606"/>
        <pc:sldMkLst>
          <pc:docMk/>
          <pc:sldMk cId="3182418110" sldId="264"/>
        </pc:sldMkLst>
        <pc:spChg chg="mod or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5.064" v="33" actId="26606"/>
          <ac:spMkLst>
            <pc:docMk/>
            <pc:sldMk cId="3182418110" sldId="264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5.064" v="33" actId="26606"/>
          <ac:picMkLst>
            <pc:docMk/>
            <pc:sldMk cId="3182418110" sldId="264"/>
            <ac:picMk id="3" creationId="{00178FD2-0BBC-4345-839B-4C025745DB1B}"/>
          </ac:picMkLst>
        </pc:picChg>
      </pc:sldChg>
      <pc:sldChg chg="addSp modSp add mod setBg">
        <pc:chgData name="Sarah Gothard" userId="0e53f415fda5f162" providerId="LiveId" clId="{6E4BC3D6-CB01-45C5-A528-1B55B53E7D25}" dt="2019-10-03T18:28:28.418" v="34" actId="26606"/>
        <pc:sldMkLst>
          <pc:docMk/>
          <pc:sldMk cId="297179957" sldId="265"/>
        </pc:sldMkLst>
        <pc:spChg chg="mod or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2" creationId="{2023ABEF-10E6-49C4-8263-A0B20D5FC3A1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8" creationId="{01D0AF59-99C3-4251-AB9A-C966C6AD4400}"/>
          </ac:spMkLst>
        </pc:spChg>
        <pc:spChg chg="add">
          <ac:chgData name="Sarah Gothard" userId="0e53f415fda5f162" providerId="LiveId" clId="{6E4BC3D6-CB01-45C5-A528-1B55B53E7D25}" dt="2019-10-03T18:28:28.418" v="34" actId="26606"/>
          <ac:spMkLst>
            <pc:docMk/>
            <pc:sldMk cId="297179957" sldId="265"/>
            <ac:spMk id="10" creationId="{1855405F-37A2-4869-9154-F8BE3BECE6C3}"/>
          </ac:spMkLst>
        </pc:spChg>
        <pc:picChg chg="add mod">
          <ac:chgData name="Sarah Gothard" userId="0e53f415fda5f162" providerId="LiveId" clId="{6E4BC3D6-CB01-45C5-A528-1B55B53E7D25}" dt="2019-10-03T18:28:28.418" v="34" actId="26606"/>
          <ac:picMkLst>
            <pc:docMk/>
            <pc:sldMk cId="297179957" sldId="265"/>
            <ac:picMk id="3" creationId="{7DC0A7C9-259B-4B85-90D2-5AAB10CF948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1870" y="6608959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04514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347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0950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37742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714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9469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63518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5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95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0166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7981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38479" y="661162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0754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0700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88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64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44396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2136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06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374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85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8091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4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12839" y="658841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2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15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11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1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8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536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6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9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87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77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3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10/10/2025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40135" y="660205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32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23" r:id="rId21"/>
    <p:sldLayoutId id="2147483924" r:id="rId22"/>
    <p:sldLayoutId id="2147483959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86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32D09D-C2E7-4958-8D83-1CBB75CC2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488438"/>
            <a:ext cx="10905066" cy="188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DC0A7C9-259B-4B85-90D2-5AAB10CF94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59370"/>
            <a:ext cx="12192000" cy="414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9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F833A-F94B-2E8A-E70D-56808678EF4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92463"/>
            <a:ext cx="12192000" cy="628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BB1EC319-6F2F-4506-B68F-22AAD5E76D1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2234"/>
            <a:ext cx="12192000" cy="6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95860870-5460-4993-AB9D-EE7040F4A10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36807"/>
            <a:ext cx="12192000" cy="39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7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DEB472D6-E65B-4FB1-94BA-BB28A319171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1067"/>
            <a:ext cx="12192000" cy="62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8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496DA89-2CED-4BD5-B9EE-694B1FC1826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49442"/>
            <a:ext cx="12192000" cy="636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AF8364CA-0073-47C8-BDD0-A95BD8952E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16350"/>
            <a:ext cx="12192000" cy="423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64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8871206-D371-40C6-B58B-E956331CC10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01067"/>
            <a:ext cx="12192000" cy="626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6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8729DF-9F16-B0A9-B5B9-A02A1133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Public Domain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00178FD2-0BBC-4345-839B-4C025745DB1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58046"/>
            <a:ext cx="12192000" cy="63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60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415CF716-1E6F-48B5-BD15-C0C46EEE3D41}" vid="{F0AACEA0-09AC-486D-8554-2CD3C4A4380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Widescreen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Wingdings 2</vt:lpstr>
      <vt:lpstr>Hymn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2019-10-03T18:28:28Z</dcterms:created>
  <dcterms:modified xsi:type="dcterms:W3CDTF">2025-10-11T01:01:54Z</dcterms:modified>
</cp:coreProperties>
</file>