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160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EBF24-FA47-405C-A5AE-D4DA45D6101E}" type="datetime1">
              <a:rPr lang="en-US" smtClean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8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60A6-3EFC-4D9E-ADB8-028057E32B5E}" type="datetime1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3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8C19F-C09F-4E2D-8DB5-DFC3D6AF3C39}" type="datetime1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0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7E4F2-F299-4595-ABCF-C6F755EE47C7}" type="datetime1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94332"/>
            <a:ext cx="4114800" cy="365125"/>
          </a:xfrm>
        </p:spPr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6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86703-F781-456B-8FAA-D26C0BD8D167}" type="datetime1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3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FC70-FBA5-4022-BD75-44939DD3EC36}" type="datetime1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5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DFE7-E7D3-43DD-91FB-6E26E7320D17}" type="datetime1">
              <a:rPr lang="en-US" smtClean="0"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63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DF2CF-5AC4-4A7D-9ED6-10925B133FCA}" type="datetime1">
              <a:rPr lang="en-US" smtClean="0"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9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0C67-296F-4C2D-9734-8F3384F5D464}" type="datetime1">
              <a:rPr lang="en-US" smtClean="0"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7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7A95-63DC-4EDB-8DB6-7620009291F9}" type="datetime1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1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570E-70C2-4961-98B8-2DC09438907A}" type="datetime1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3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BFA8A-8CA1-4F91-A902-5C6850B0FC0E}" type="datetime1">
              <a:rPr lang="en-US" smtClean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2016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8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361C9B-DF44-4DA1-9772-5F777DD6F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BA7BCB4-5044-416C-BC26-D817127E4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DB9059-6F7D-4ECC-9F7C-F9032CE0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07286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0CAD6D6-6662-4DD6-9C71-E492A619FA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DBA540-140D-4CC2-97B2-D4D041C61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967495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49D906-2F81-408F-A489-111E4571A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8DFA4-394C-48B6-98ED-0989B9BB6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6449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3B2D1851-70A9-4F74-822A-0BB9F40464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71497-2701-46E3-AB1B-8DC572A2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16516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2126820-235C-400B-8D5B-BE131186F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EBEAB-92DB-4804-B089-EF0F06DAE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3648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F65CE0F-895D-42C1-AABA-0135E8D90B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6909ED-B3DE-4881-9F2B-5C188B232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54563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8059619-C937-4C5A-854A-1BBE8F523E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207" y="643467"/>
            <a:ext cx="1071358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665EF-2F3E-47AE-861A-AA4CE8D3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00350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989F1EF-6D36-4A48-BBFA-A1C53D48E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15BAAA-C53B-467D-9906-21DBBE51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8064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FE7519F0-42D3-4331-8564-D552BFEFED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88660"/>
            <a:ext cx="10905066" cy="308068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D97B3-BBBA-4BCC-B9FE-F8A09A96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45488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FEE7A4F-9BCB-4ED3-BA73-1EB50AF075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AC966C-7A01-467A-8719-E8A0A48E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2016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1562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142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5</cp:revision>
  <dcterms:created xsi:type="dcterms:W3CDTF">2019-10-04T01:52:07Z</dcterms:created>
  <dcterms:modified xsi:type="dcterms:W3CDTF">2022-11-19T21:19:21Z</dcterms:modified>
</cp:coreProperties>
</file>