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0" r:id="rId1"/>
  </p:sldMasterIdLst>
  <p:notesMasterIdLst>
    <p:notesMasterId r:id="rId12"/>
  </p:notesMasterIdLst>
  <p:handoutMasterIdLst>
    <p:handoutMasterId r:id="rId13"/>
  </p:handoutMasterIdLst>
  <p:sldIdLst>
    <p:sldId id="273" r:id="rId2"/>
    <p:sldId id="259" r:id="rId3"/>
    <p:sldId id="274" r:id="rId4"/>
    <p:sldId id="278" r:id="rId5"/>
    <p:sldId id="280" r:id="rId6"/>
    <p:sldId id="275" r:id="rId7"/>
    <p:sldId id="279" r:id="rId8"/>
    <p:sldId id="276" r:id="rId9"/>
    <p:sldId id="281" r:id="rId10"/>
    <p:sldId id="277"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1600"/>
    <a:srgbClr val="6C2400"/>
    <a:srgbClr val="500000"/>
    <a:srgbClr val="6C0000"/>
    <a:srgbClr val="420021"/>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95D04C-88E9-497C-8065-B4BC9165E338}" v="31" dt="2020-04-27T16:30:03.544"/>
  </p1510:revLst>
</p1510:revInfo>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85" autoAdjust="0"/>
    <p:restoredTop sz="92449" autoAdjust="0"/>
  </p:normalViewPr>
  <p:slideViewPr>
    <p:cSldViewPr snapToGrid="0" showGuides="1">
      <p:cViewPr varScale="1">
        <p:scale>
          <a:sx n="66" d="100"/>
          <a:sy n="66" d="100"/>
        </p:scale>
        <p:origin x="918"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AB95D04C-88E9-497C-8065-B4BC9165E338}"/>
    <pc:docChg chg="custSel modSld">
      <pc:chgData name="Sarah Gothard" userId="0e53f415fda5f162" providerId="LiveId" clId="{AB95D04C-88E9-497C-8065-B4BC9165E338}" dt="2020-04-27T16:30:03.544" v="19"/>
      <pc:docMkLst>
        <pc:docMk/>
      </pc:docMkLst>
      <pc:sldChg chg="addSp delSp">
        <pc:chgData name="Sarah Gothard" userId="0e53f415fda5f162" providerId="LiveId" clId="{AB95D04C-88E9-497C-8065-B4BC9165E338}" dt="2020-04-27T16:29:29.641" v="3"/>
        <pc:sldMkLst>
          <pc:docMk/>
          <pc:sldMk cId="406854814" sldId="259"/>
        </pc:sldMkLst>
        <pc:spChg chg="del">
          <ac:chgData name="Sarah Gothard" userId="0e53f415fda5f162" providerId="LiveId" clId="{AB95D04C-88E9-497C-8065-B4BC9165E338}" dt="2020-04-27T16:29:29.440" v="2" actId="478"/>
          <ac:spMkLst>
            <pc:docMk/>
            <pc:sldMk cId="406854814" sldId="259"/>
            <ac:spMk id="4" creationId="{3392A2FA-7C66-4D03-AB34-0021BC4AD5F1}"/>
          </ac:spMkLst>
        </pc:spChg>
        <pc:spChg chg="add">
          <ac:chgData name="Sarah Gothard" userId="0e53f415fda5f162" providerId="LiveId" clId="{AB95D04C-88E9-497C-8065-B4BC9165E338}" dt="2020-04-27T16:29:29.641" v="3"/>
          <ac:spMkLst>
            <pc:docMk/>
            <pc:sldMk cId="406854814" sldId="259"/>
            <ac:spMk id="6" creationId="{83054CD6-6252-438A-B2BD-B3BC9BC7691B}"/>
          </ac:spMkLst>
        </pc:spChg>
      </pc:sldChg>
      <pc:sldChg chg="addSp delSp">
        <pc:chgData name="Sarah Gothard" userId="0e53f415fda5f162" providerId="LiveId" clId="{AB95D04C-88E9-497C-8065-B4BC9165E338}" dt="2020-04-27T16:29:27.091" v="1"/>
        <pc:sldMkLst>
          <pc:docMk/>
          <pc:sldMk cId="4222139619" sldId="273"/>
        </pc:sldMkLst>
        <pc:spChg chg="del">
          <ac:chgData name="Sarah Gothard" userId="0e53f415fda5f162" providerId="LiveId" clId="{AB95D04C-88E9-497C-8065-B4BC9165E338}" dt="2020-04-27T16:29:26.801" v="0" actId="478"/>
          <ac:spMkLst>
            <pc:docMk/>
            <pc:sldMk cId="4222139619" sldId="273"/>
            <ac:spMk id="6" creationId="{FE44E25F-37D4-474C-BCB5-C5332BB7A09B}"/>
          </ac:spMkLst>
        </pc:spChg>
        <pc:spChg chg="add">
          <ac:chgData name="Sarah Gothard" userId="0e53f415fda5f162" providerId="LiveId" clId="{AB95D04C-88E9-497C-8065-B4BC9165E338}" dt="2020-04-27T16:29:27.091" v="1"/>
          <ac:spMkLst>
            <pc:docMk/>
            <pc:sldMk cId="4222139619" sldId="273"/>
            <ac:spMk id="7" creationId="{D013640F-7528-43FF-BF6E-88748C875261}"/>
          </ac:spMkLst>
        </pc:spChg>
      </pc:sldChg>
      <pc:sldChg chg="addSp delSp">
        <pc:chgData name="Sarah Gothard" userId="0e53f415fda5f162" providerId="LiveId" clId="{AB95D04C-88E9-497C-8065-B4BC9165E338}" dt="2020-04-27T16:29:32.542" v="5"/>
        <pc:sldMkLst>
          <pc:docMk/>
          <pc:sldMk cId="1922964039" sldId="274"/>
        </pc:sldMkLst>
        <pc:spChg chg="del">
          <ac:chgData name="Sarah Gothard" userId="0e53f415fda5f162" providerId="LiveId" clId="{AB95D04C-88E9-497C-8065-B4BC9165E338}" dt="2020-04-27T16:29:32.323" v="4" actId="478"/>
          <ac:spMkLst>
            <pc:docMk/>
            <pc:sldMk cId="1922964039" sldId="274"/>
            <ac:spMk id="4" creationId="{3392A2FA-7C66-4D03-AB34-0021BC4AD5F1}"/>
          </ac:spMkLst>
        </pc:spChg>
        <pc:spChg chg="add">
          <ac:chgData name="Sarah Gothard" userId="0e53f415fda5f162" providerId="LiveId" clId="{AB95D04C-88E9-497C-8065-B4BC9165E338}" dt="2020-04-27T16:29:32.542" v="5"/>
          <ac:spMkLst>
            <pc:docMk/>
            <pc:sldMk cId="1922964039" sldId="274"/>
            <ac:spMk id="7" creationId="{58361ABC-A85E-47C7-8229-A5830ED6EE9A}"/>
          </ac:spMkLst>
        </pc:spChg>
      </pc:sldChg>
      <pc:sldChg chg="addSp delSp">
        <pc:chgData name="Sarah Gothard" userId="0e53f415fda5f162" providerId="LiveId" clId="{AB95D04C-88E9-497C-8065-B4BC9165E338}" dt="2020-04-27T16:29:43.244" v="11"/>
        <pc:sldMkLst>
          <pc:docMk/>
          <pc:sldMk cId="2976321977" sldId="275"/>
        </pc:sldMkLst>
        <pc:spChg chg="del">
          <ac:chgData name="Sarah Gothard" userId="0e53f415fda5f162" providerId="LiveId" clId="{AB95D04C-88E9-497C-8065-B4BC9165E338}" dt="2020-04-27T16:29:43.023" v="10" actId="478"/>
          <ac:spMkLst>
            <pc:docMk/>
            <pc:sldMk cId="2976321977" sldId="275"/>
            <ac:spMk id="4" creationId="{3392A2FA-7C66-4D03-AB34-0021BC4AD5F1}"/>
          </ac:spMkLst>
        </pc:spChg>
        <pc:spChg chg="add">
          <ac:chgData name="Sarah Gothard" userId="0e53f415fda5f162" providerId="LiveId" clId="{AB95D04C-88E9-497C-8065-B4BC9165E338}" dt="2020-04-27T16:29:43.244" v="11"/>
          <ac:spMkLst>
            <pc:docMk/>
            <pc:sldMk cId="2976321977" sldId="275"/>
            <ac:spMk id="7" creationId="{338F4B5D-89C4-4272-A56B-A368302AF70A}"/>
          </ac:spMkLst>
        </pc:spChg>
      </pc:sldChg>
      <pc:sldChg chg="addSp delSp">
        <pc:chgData name="Sarah Gothard" userId="0e53f415fda5f162" providerId="LiveId" clId="{AB95D04C-88E9-497C-8065-B4BC9165E338}" dt="2020-04-27T16:29:55.453" v="15"/>
        <pc:sldMkLst>
          <pc:docMk/>
          <pc:sldMk cId="2982807701" sldId="276"/>
        </pc:sldMkLst>
        <pc:spChg chg="del">
          <ac:chgData name="Sarah Gothard" userId="0e53f415fda5f162" providerId="LiveId" clId="{AB95D04C-88E9-497C-8065-B4BC9165E338}" dt="2020-04-27T16:29:55.204" v="14" actId="478"/>
          <ac:spMkLst>
            <pc:docMk/>
            <pc:sldMk cId="2982807701" sldId="276"/>
            <ac:spMk id="4" creationId="{3392A2FA-7C66-4D03-AB34-0021BC4AD5F1}"/>
          </ac:spMkLst>
        </pc:spChg>
        <pc:spChg chg="add">
          <ac:chgData name="Sarah Gothard" userId="0e53f415fda5f162" providerId="LiveId" clId="{AB95D04C-88E9-497C-8065-B4BC9165E338}" dt="2020-04-27T16:29:55.453" v="15"/>
          <ac:spMkLst>
            <pc:docMk/>
            <pc:sldMk cId="2982807701" sldId="276"/>
            <ac:spMk id="7" creationId="{BE05634C-C742-40F0-9393-884914489280}"/>
          </ac:spMkLst>
        </pc:spChg>
      </pc:sldChg>
      <pc:sldChg chg="addSp delSp">
        <pc:chgData name="Sarah Gothard" userId="0e53f415fda5f162" providerId="LiveId" clId="{AB95D04C-88E9-497C-8065-B4BC9165E338}" dt="2020-04-27T16:30:03.544" v="19"/>
        <pc:sldMkLst>
          <pc:docMk/>
          <pc:sldMk cId="2629994405" sldId="277"/>
        </pc:sldMkLst>
        <pc:spChg chg="del">
          <ac:chgData name="Sarah Gothard" userId="0e53f415fda5f162" providerId="LiveId" clId="{AB95D04C-88E9-497C-8065-B4BC9165E338}" dt="2020-04-27T16:30:03.193" v="18" actId="478"/>
          <ac:spMkLst>
            <pc:docMk/>
            <pc:sldMk cId="2629994405" sldId="277"/>
            <ac:spMk id="4" creationId="{3392A2FA-7C66-4D03-AB34-0021BC4AD5F1}"/>
          </ac:spMkLst>
        </pc:spChg>
        <pc:spChg chg="add">
          <ac:chgData name="Sarah Gothard" userId="0e53f415fda5f162" providerId="LiveId" clId="{AB95D04C-88E9-497C-8065-B4BC9165E338}" dt="2020-04-27T16:30:03.544" v="19"/>
          <ac:spMkLst>
            <pc:docMk/>
            <pc:sldMk cId="2629994405" sldId="277"/>
            <ac:spMk id="6" creationId="{6CFA8C1C-06C9-4166-8632-69BEAC3F767B}"/>
          </ac:spMkLst>
        </pc:spChg>
      </pc:sldChg>
      <pc:sldChg chg="addSp delSp">
        <pc:chgData name="Sarah Gothard" userId="0e53f415fda5f162" providerId="LiveId" clId="{AB95D04C-88E9-497C-8065-B4BC9165E338}" dt="2020-04-27T16:29:36.324" v="7"/>
        <pc:sldMkLst>
          <pc:docMk/>
          <pc:sldMk cId="526823272" sldId="278"/>
        </pc:sldMkLst>
        <pc:spChg chg="del">
          <ac:chgData name="Sarah Gothard" userId="0e53f415fda5f162" providerId="LiveId" clId="{AB95D04C-88E9-497C-8065-B4BC9165E338}" dt="2020-04-27T16:29:36.037" v="6" actId="478"/>
          <ac:spMkLst>
            <pc:docMk/>
            <pc:sldMk cId="526823272" sldId="278"/>
            <ac:spMk id="4" creationId="{3392A2FA-7C66-4D03-AB34-0021BC4AD5F1}"/>
          </ac:spMkLst>
        </pc:spChg>
        <pc:spChg chg="add">
          <ac:chgData name="Sarah Gothard" userId="0e53f415fda5f162" providerId="LiveId" clId="{AB95D04C-88E9-497C-8065-B4BC9165E338}" dt="2020-04-27T16:29:36.324" v="7"/>
          <ac:spMkLst>
            <pc:docMk/>
            <pc:sldMk cId="526823272" sldId="278"/>
            <ac:spMk id="6" creationId="{FB221CEF-CC9C-4169-A3A7-6C8BA45E3B5E}"/>
          </ac:spMkLst>
        </pc:spChg>
      </pc:sldChg>
      <pc:sldChg chg="addSp delSp">
        <pc:chgData name="Sarah Gothard" userId="0e53f415fda5f162" providerId="LiveId" clId="{AB95D04C-88E9-497C-8065-B4BC9165E338}" dt="2020-04-27T16:29:51.151" v="13"/>
        <pc:sldMkLst>
          <pc:docMk/>
          <pc:sldMk cId="1690112810" sldId="279"/>
        </pc:sldMkLst>
        <pc:spChg chg="del">
          <ac:chgData name="Sarah Gothard" userId="0e53f415fda5f162" providerId="LiveId" clId="{AB95D04C-88E9-497C-8065-B4BC9165E338}" dt="2020-04-27T16:29:50.951" v="12" actId="478"/>
          <ac:spMkLst>
            <pc:docMk/>
            <pc:sldMk cId="1690112810" sldId="279"/>
            <ac:spMk id="4" creationId="{3392A2FA-7C66-4D03-AB34-0021BC4AD5F1}"/>
          </ac:spMkLst>
        </pc:spChg>
        <pc:spChg chg="add">
          <ac:chgData name="Sarah Gothard" userId="0e53f415fda5f162" providerId="LiveId" clId="{AB95D04C-88E9-497C-8065-B4BC9165E338}" dt="2020-04-27T16:29:51.151" v="13"/>
          <ac:spMkLst>
            <pc:docMk/>
            <pc:sldMk cId="1690112810" sldId="279"/>
            <ac:spMk id="7" creationId="{67BC3DB3-5697-4CA1-87EB-B461F62AF0C4}"/>
          </ac:spMkLst>
        </pc:spChg>
      </pc:sldChg>
      <pc:sldChg chg="addSp delSp">
        <pc:chgData name="Sarah Gothard" userId="0e53f415fda5f162" providerId="LiveId" clId="{AB95D04C-88E9-497C-8065-B4BC9165E338}" dt="2020-04-27T16:29:39.751" v="9"/>
        <pc:sldMkLst>
          <pc:docMk/>
          <pc:sldMk cId="1764780567" sldId="280"/>
        </pc:sldMkLst>
        <pc:spChg chg="del">
          <ac:chgData name="Sarah Gothard" userId="0e53f415fda5f162" providerId="LiveId" clId="{AB95D04C-88E9-497C-8065-B4BC9165E338}" dt="2020-04-27T16:29:39.426" v="8" actId="478"/>
          <ac:spMkLst>
            <pc:docMk/>
            <pc:sldMk cId="1764780567" sldId="280"/>
            <ac:spMk id="4" creationId="{3392A2FA-7C66-4D03-AB34-0021BC4AD5F1}"/>
          </ac:spMkLst>
        </pc:spChg>
        <pc:spChg chg="add">
          <ac:chgData name="Sarah Gothard" userId="0e53f415fda5f162" providerId="LiveId" clId="{AB95D04C-88E9-497C-8065-B4BC9165E338}" dt="2020-04-27T16:29:39.751" v="9"/>
          <ac:spMkLst>
            <pc:docMk/>
            <pc:sldMk cId="1764780567" sldId="280"/>
            <ac:spMk id="7" creationId="{6DD15969-D043-431C-8EC3-B93C35B89BFE}"/>
          </ac:spMkLst>
        </pc:spChg>
      </pc:sldChg>
      <pc:sldChg chg="addSp delSp">
        <pc:chgData name="Sarah Gothard" userId="0e53f415fda5f162" providerId="LiveId" clId="{AB95D04C-88E9-497C-8065-B4BC9165E338}" dt="2020-04-27T16:29:59.398" v="17"/>
        <pc:sldMkLst>
          <pc:docMk/>
          <pc:sldMk cId="3659000467" sldId="281"/>
        </pc:sldMkLst>
        <pc:spChg chg="del">
          <ac:chgData name="Sarah Gothard" userId="0e53f415fda5f162" providerId="LiveId" clId="{AB95D04C-88E9-497C-8065-B4BC9165E338}" dt="2020-04-27T16:29:59.100" v="16" actId="478"/>
          <ac:spMkLst>
            <pc:docMk/>
            <pc:sldMk cId="3659000467" sldId="281"/>
            <ac:spMk id="4" creationId="{3392A2FA-7C66-4D03-AB34-0021BC4AD5F1}"/>
          </ac:spMkLst>
        </pc:spChg>
        <pc:spChg chg="add">
          <ac:chgData name="Sarah Gothard" userId="0e53f415fda5f162" providerId="LiveId" clId="{AB95D04C-88E9-497C-8065-B4BC9165E338}" dt="2020-04-27T16:29:59.398" v="17"/>
          <ac:spMkLst>
            <pc:docMk/>
            <pc:sldMk cId="3659000467" sldId="281"/>
            <ac:spMk id="7" creationId="{63B0DF96-7EED-4A5A-B17D-BB5B8E8F7974}"/>
          </ac:spMkLst>
        </pc:spChg>
      </pc:sldChg>
    </pc:docChg>
  </pc:docChgLst>
  <pc:docChgLst>
    <pc:chgData name="Sarah Gothard" userId="0e53f415fda5f162" providerId="LiveId" clId="{2216E79D-AAC4-4E98-93EF-F4DFB8DF0D05}"/>
    <pc:docChg chg="custSel addSld delSld modSld modMainMaster">
      <pc:chgData name="Sarah Gothard" userId="0e53f415fda5f162" providerId="LiveId" clId="{2216E79D-AAC4-4E98-93EF-F4DFB8DF0D05}" dt="2020-04-18T17:46:06.825" v="48" actId="2696"/>
      <pc:docMkLst>
        <pc:docMk/>
      </pc:docMkLst>
      <pc:sldChg chg="addSp modSp setBg">
        <pc:chgData name="Sarah Gothard" userId="0e53f415fda5f162" providerId="LiveId" clId="{2216E79D-AAC4-4E98-93EF-F4DFB8DF0D05}" dt="2020-04-18T17:31:04.426" v="9" actId="1076"/>
        <pc:sldMkLst>
          <pc:docMk/>
          <pc:sldMk cId="406854814" sldId="259"/>
        </pc:sldMkLst>
        <pc:picChg chg="add mod">
          <ac:chgData name="Sarah Gothard" userId="0e53f415fda5f162" providerId="LiveId" clId="{2216E79D-AAC4-4E98-93EF-F4DFB8DF0D05}" dt="2020-04-18T17:31:04.426" v="9" actId="1076"/>
          <ac:picMkLst>
            <pc:docMk/>
            <pc:sldMk cId="406854814" sldId="259"/>
            <ac:picMk id="5" creationId="{48A6E1E7-3DCB-453D-B76E-1037396CE20E}"/>
          </ac:picMkLst>
        </pc:picChg>
      </pc:sldChg>
      <pc:sldChg chg="addSp delSp modSp">
        <pc:chgData name="Sarah Gothard" userId="0e53f415fda5f162" providerId="LiveId" clId="{2216E79D-AAC4-4E98-93EF-F4DFB8DF0D05}" dt="2020-04-18T17:28:18.418" v="3" actId="1076"/>
        <pc:sldMkLst>
          <pc:docMk/>
          <pc:sldMk cId="4222139619" sldId="273"/>
        </pc:sldMkLst>
        <pc:spChg chg="del">
          <ac:chgData name="Sarah Gothard" userId="0e53f415fda5f162" providerId="LiveId" clId="{2216E79D-AAC4-4E98-93EF-F4DFB8DF0D05}" dt="2020-04-18T17:28:09.774" v="0" actId="478"/>
          <ac:spMkLst>
            <pc:docMk/>
            <pc:sldMk cId="4222139619" sldId="273"/>
            <ac:spMk id="3" creationId="{CFEB842F-A50B-4DBE-B8DC-24E6A365B64C}"/>
          </ac:spMkLst>
        </pc:spChg>
        <pc:picChg chg="add mod">
          <ac:chgData name="Sarah Gothard" userId="0e53f415fda5f162" providerId="LiveId" clId="{2216E79D-AAC4-4E98-93EF-F4DFB8DF0D05}" dt="2020-04-18T17:28:18.418" v="3" actId="1076"/>
          <ac:picMkLst>
            <pc:docMk/>
            <pc:sldMk cId="4222139619" sldId="273"/>
            <ac:picMk id="2" creationId="{8059B75D-4303-4443-BFC7-001441BC0BA7}"/>
          </ac:picMkLst>
        </pc:picChg>
      </pc:sldChg>
      <pc:sldChg chg="addSp delSp modSp add">
        <pc:chgData name="Sarah Gothard" userId="0e53f415fda5f162" providerId="LiveId" clId="{2216E79D-AAC4-4E98-93EF-F4DFB8DF0D05}" dt="2020-04-18T17:31:53.273" v="23" actId="1076"/>
        <pc:sldMkLst>
          <pc:docMk/>
          <pc:sldMk cId="1922964039" sldId="274"/>
        </pc:sldMkLst>
        <pc:picChg chg="del">
          <ac:chgData name="Sarah Gothard" userId="0e53f415fda5f162" providerId="LiveId" clId="{2216E79D-AAC4-4E98-93EF-F4DFB8DF0D05}" dt="2020-04-18T17:31:10.150" v="14" actId="478"/>
          <ac:picMkLst>
            <pc:docMk/>
            <pc:sldMk cId="1922964039" sldId="274"/>
            <ac:picMk id="5" creationId="{48A6E1E7-3DCB-453D-B76E-1037396CE20E}"/>
          </ac:picMkLst>
        </pc:picChg>
        <pc:picChg chg="add mod">
          <ac:chgData name="Sarah Gothard" userId="0e53f415fda5f162" providerId="LiveId" clId="{2216E79D-AAC4-4E98-93EF-F4DFB8DF0D05}" dt="2020-04-18T17:31:53.273" v="23" actId="1076"/>
          <ac:picMkLst>
            <pc:docMk/>
            <pc:sldMk cId="1922964039" sldId="274"/>
            <ac:picMk id="6" creationId="{8F250BBD-CFD0-4553-B080-BF4FBC098EA9}"/>
          </ac:picMkLst>
        </pc:picChg>
      </pc:sldChg>
      <pc:sldChg chg="addSp delSp modSp add">
        <pc:chgData name="Sarah Gothard" userId="0e53f415fda5f162" providerId="LiveId" clId="{2216E79D-AAC4-4E98-93EF-F4DFB8DF0D05}" dt="2020-04-18T17:35:04.497" v="33" actId="1076"/>
        <pc:sldMkLst>
          <pc:docMk/>
          <pc:sldMk cId="2976321977" sldId="275"/>
        </pc:sldMkLst>
        <pc:picChg chg="del">
          <ac:chgData name="Sarah Gothard" userId="0e53f415fda5f162" providerId="LiveId" clId="{2216E79D-AAC4-4E98-93EF-F4DFB8DF0D05}" dt="2020-04-18T17:31:12.110" v="15" actId="478"/>
          <ac:picMkLst>
            <pc:docMk/>
            <pc:sldMk cId="2976321977" sldId="275"/>
            <ac:picMk id="5" creationId="{48A6E1E7-3DCB-453D-B76E-1037396CE20E}"/>
          </ac:picMkLst>
        </pc:picChg>
        <pc:picChg chg="add mod">
          <ac:chgData name="Sarah Gothard" userId="0e53f415fda5f162" providerId="LiveId" clId="{2216E79D-AAC4-4E98-93EF-F4DFB8DF0D05}" dt="2020-04-18T17:35:04.497" v="33" actId="1076"/>
          <ac:picMkLst>
            <pc:docMk/>
            <pc:sldMk cId="2976321977" sldId="275"/>
            <ac:picMk id="6" creationId="{EAE232EF-00FE-45B6-932D-576DA40A49C0}"/>
          </ac:picMkLst>
        </pc:picChg>
      </pc:sldChg>
      <pc:sldChg chg="addSp delSp modSp add">
        <pc:chgData name="Sarah Gothard" userId="0e53f415fda5f162" providerId="LiveId" clId="{2216E79D-AAC4-4E98-93EF-F4DFB8DF0D05}" dt="2020-04-18T17:36:33.699" v="40" actId="1076"/>
        <pc:sldMkLst>
          <pc:docMk/>
          <pc:sldMk cId="2982807701" sldId="276"/>
        </pc:sldMkLst>
        <pc:picChg chg="del">
          <ac:chgData name="Sarah Gothard" userId="0e53f415fda5f162" providerId="LiveId" clId="{2216E79D-AAC4-4E98-93EF-F4DFB8DF0D05}" dt="2020-04-18T17:31:14.464" v="16" actId="478"/>
          <ac:picMkLst>
            <pc:docMk/>
            <pc:sldMk cId="2982807701" sldId="276"/>
            <ac:picMk id="5" creationId="{48A6E1E7-3DCB-453D-B76E-1037396CE20E}"/>
          </ac:picMkLst>
        </pc:picChg>
        <pc:picChg chg="add mod">
          <ac:chgData name="Sarah Gothard" userId="0e53f415fda5f162" providerId="LiveId" clId="{2216E79D-AAC4-4E98-93EF-F4DFB8DF0D05}" dt="2020-04-18T17:36:33.699" v="40" actId="1076"/>
          <ac:picMkLst>
            <pc:docMk/>
            <pc:sldMk cId="2982807701" sldId="276"/>
            <ac:picMk id="6" creationId="{D8996859-5716-41C5-92F4-C78BCFC2B04F}"/>
          </ac:picMkLst>
        </pc:picChg>
      </pc:sldChg>
      <pc:sldChg chg="addSp delSp modSp add">
        <pc:chgData name="Sarah Gothard" userId="0e53f415fda5f162" providerId="LiveId" clId="{2216E79D-AAC4-4E98-93EF-F4DFB8DF0D05}" dt="2020-04-18T17:46:04.239" v="47" actId="1076"/>
        <pc:sldMkLst>
          <pc:docMk/>
          <pc:sldMk cId="2629994405" sldId="277"/>
        </pc:sldMkLst>
        <pc:picChg chg="del">
          <ac:chgData name="Sarah Gothard" userId="0e53f415fda5f162" providerId="LiveId" clId="{2216E79D-AAC4-4E98-93EF-F4DFB8DF0D05}" dt="2020-04-18T17:31:16.932" v="17" actId="478"/>
          <ac:picMkLst>
            <pc:docMk/>
            <pc:sldMk cId="2629994405" sldId="277"/>
            <ac:picMk id="5" creationId="{48A6E1E7-3DCB-453D-B76E-1037396CE20E}"/>
          </ac:picMkLst>
        </pc:picChg>
        <pc:picChg chg="add del">
          <ac:chgData name="Sarah Gothard" userId="0e53f415fda5f162" providerId="LiveId" clId="{2216E79D-AAC4-4E98-93EF-F4DFB8DF0D05}" dt="2020-04-18T17:44:35.161" v="42"/>
          <ac:picMkLst>
            <pc:docMk/>
            <pc:sldMk cId="2629994405" sldId="277"/>
            <ac:picMk id="6" creationId="{6288D9A5-1F75-483C-AE10-0AF5A16FFFC9}"/>
          </ac:picMkLst>
        </pc:picChg>
        <pc:picChg chg="add mod">
          <ac:chgData name="Sarah Gothard" userId="0e53f415fda5f162" providerId="LiveId" clId="{2216E79D-AAC4-4E98-93EF-F4DFB8DF0D05}" dt="2020-04-18T17:46:04.239" v="47" actId="1076"/>
          <ac:picMkLst>
            <pc:docMk/>
            <pc:sldMk cId="2629994405" sldId="277"/>
            <ac:picMk id="7" creationId="{6DDD37C9-E16D-4300-8DE0-E9A50DAE0F20}"/>
          </ac:picMkLst>
        </pc:picChg>
      </pc:sldChg>
      <pc:sldChg chg="addSp modSp add">
        <pc:chgData name="Sarah Gothard" userId="0e53f415fda5f162" providerId="LiveId" clId="{2216E79D-AAC4-4E98-93EF-F4DFB8DF0D05}" dt="2020-04-18T17:33:55.305" v="30" actId="1076"/>
        <pc:sldMkLst>
          <pc:docMk/>
          <pc:sldMk cId="526823272" sldId="278"/>
        </pc:sldMkLst>
        <pc:picChg chg="add mod">
          <ac:chgData name="Sarah Gothard" userId="0e53f415fda5f162" providerId="LiveId" clId="{2216E79D-AAC4-4E98-93EF-F4DFB8DF0D05}" dt="2020-04-18T17:33:55.305" v="30" actId="1076"/>
          <ac:picMkLst>
            <pc:docMk/>
            <pc:sldMk cId="526823272" sldId="278"/>
            <ac:picMk id="5" creationId="{602D1BDD-80A4-44D3-AACB-5666F45BCD74}"/>
          </ac:picMkLst>
        </pc:picChg>
      </pc:sldChg>
      <pc:sldChg chg="add">
        <pc:chgData name="Sarah Gothard" userId="0e53f415fda5f162" providerId="LiveId" clId="{2216E79D-AAC4-4E98-93EF-F4DFB8DF0D05}" dt="2020-04-18T17:31:58.908" v="24"/>
        <pc:sldMkLst>
          <pc:docMk/>
          <pc:sldMk cId="1690112810" sldId="279"/>
        </pc:sldMkLst>
      </pc:sldChg>
      <pc:sldChg chg="add">
        <pc:chgData name="Sarah Gothard" userId="0e53f415fda5f162" providerId="LiveId" clId="{2216E79D-AAC4-4E98-93EF-F4DFB8DF0D05}" dt="2020-04-18T17:32:02.103" v="25"/>
        <pc:sldMkLst>
          <pc:docMk/>
          <pc:sldMk cId="1764780567" sldId="280"/>
        </pc:sldMkLst>
      </pc:sldChg>
      <pc:sldChg chg="add">
        <pc:chgData name="Sarah Gothard" userId="0e53f415fda5f162" providerId="LiveId" clId="{2216E79D-AAC4-4E98-93EF-F4DFB8DF0D05}" dt="2020-04-18T17:32:05.212" v="26"/>
        <pc:sldMkLst>
          <pc:docMk/>
          <pc:sldMk cId="3659000467" sldId="281"/>
        </pc:sldMkLst>
      </pc:sldChg>
      <pc:sldChg chg="add del">
        <pc:chgData name="Sarah Gothard" userId="0e53f415fda5f162" providerId="LiveId" clId="{2216E79D-AAC4-4E98-93EF-F4DFB8DF0D05}" dt="2020-04-18T17:46:06.825" v="48" actId="2696"/>
        <pc:sldMkLst>
          <pc:docMk/>
          <pc:sldMk cId="2223051361" sldId="282"/>
        </pc:sldMkLst>
      </pc:sldChg>
      <pc:sldMasterChg chg="setBg modSldLayout">
        <pc:chgData name="Sarah Gothard" userId="0e53f415fda5f162" providerId="LiveId" clId="{2216E79D-AAC4-4E98-93EF-F4DFB8DF0D05}" dt="2020-04-18T17:28:56.534" v="4"/>
        <pc:sldMasterMkLst>
          <pc:docMk/>
          <pc:sldMasterMk cId="1460763405" sldId="2147483750"/>
        </pc:sldMasterMkLst>
        <pc:sldLayoutChg chg="setBg">
          <pc:chgData name="Sarah Gothard" userId="0e53f415fda5f162" providerId="LiveId" clId="{2216E79D-AAC4-4E98-93EF-F4DFB8DF0D05}" dt="2020-04-18T17:28:56.534" v="4"/>
          <pc:sldLayoutMkLst>
            <pc:docMk/>
            <pc:sldMasterMk cId="1460763405" sldId="2147483750"/>
            <pc:sldLayoutMk cId="1398688360" sldId="2147483751"/>
          </pc:sldLayoutMkLst>
        </pc:sldLayoutChg>
        <pc:sldLayoutChg chg="setBg">
          <pc:chgData name="Sarah Gothard" userId="0e53f415fda5f162" providerId="LiveId" clId="{2216E79D-AAC4-4E98-93EF-F4DFB8DF0D05}" dt="2020-04-18T17:28:56.534" v="4"/>
          <pc:sldLayoutMkLst>
            <pc:docMk/>
            <pc:sldMasterMk cId="1460763405" sldId="2147483750"/>
            <pc:sldLayoutMk cId="568759808" sldId="2147483752"/>
          </pc:sldLayoutMkLst>
        </pc:sldLayoutChg>
        <pc:sldLayoutChg chg="setBg">
          <pc:chgData name="Sarah Gothard" userId="0e53f415fda5f162" providerId="LiveId" clId="{2216E79D-AAC4-4E98-93EF-F4DFB8DF0D05}" dt="2020-04-18T17:28:56.534" v="4"/>
          <pc:sldLayoutMkLst>
            <pc:docMk/>
            <pc:sldMasterMk cId="1460763405" sldId="2147483750"/>
            <pc:sldLayoutMk cId="3597807767" sldId="2147483753"/>
          </pc:sldLayoutMkLst>
        </pc:sldLayoutChg>
        <pc:sldLayoutChg chg="setBg">
          <pc:chgData name="Sarah Gothard" userId="0e53f415fda5f162" providerId="LiveId" clId="{2216E79D-AAC4-4E98-93EF-F4DFB8DF0D05}" dt="2020-04-18T17:28:56.534" v="4"/>
          <pc:sldLayoutMkLst>
            <pc:docMk/>
            <pc:sldMasterMk cId="1460763405" sldId="2147483750"/>
            <pc:sldLayoutMk cId="3337308040" sldId="2147483754"/>
          </pc:sldLayoutMkLst>
        </pc:sldLayoutChg>
        <pc:sldLayoutChg chg="setBg">
          <pc:chgData name="Sarah Gothard" userId="0e53f415fda5f162" providerId="LiveId" clId="{2216E79D-AAC4-4E98-93EF-F4DFB8DF0D05}" dt="2020-04-18T17:28:56.534" v="4"/>
          <pc:sldLayoutMkLst>
            <pc:docMk/>
            <pc:sldMasterMk cId="1460763405" sldId="2147483750"/>
            <pc:sldLayoutMk cId="2281150815" sldId="2147483755"/>
          </pc:sldLayoutMkLst>
        </pc:sldLayoutChg>
        <pc:sldLayoutChg chg="setBg">
          <pc:chgData name="Sarah Gothard" userId="0e53f415fda5f162" providerId="LiveId" clId="{2216E79D-AAC4-4E98-93EF-F4DFB8DF0D05}" dt="2020-04-18T17:28:56.534" v="4"/>
          <pc:sldLayoutMkLst>
            <pc:docMk/>
            <pc:sldMasterMk cId="1460763405" sldId="2147483750"/>
            <pc:sldLayoutMk cId="3813766858" sldId="2147483756"/>
          </pc:sldLayoutMkLst>
        </pc:sldLayoutChg>
        <pc:sldLayoutChg chg="setBg">
          <pc:chgData name="Sarah Gothard" userId="0e53f415fda5f162" providerId="LiveId" clId="{2216E79D-AAC4-4E98-93EF-F4DFB8DF0D05}" dt="2020-04-18T17:28:56.534" v="4"/>
          <pc:sldLayoutMkLst>
            <pc:docMk/>
            <pc:sldMasterMk cId="1460763405" sldId="2147483750"/>
            <pc:sldLayoutMk cId="2376311904" sldId="2147483757"/>
          </pc:sldLayoutMkLst>
        </pc:sldLayoutChg>
        <pc:sldLayoutChg chg="setBg">
          <pc:chgData name="Sarah Gothard" userId="0e53f415fda5f162" providerId="LiveId" clId="{2216E79D-AAC4-4E98-93EF-F4DFB8DF0D05}" dt="2020-04-18T17:28:56.534" v="4"/>
          <pc:sldLayoutMkLst>
            <pc:docMk/>
            <pc:sldMasterMk cId="1460763405" sldId="2147483750"/>
            <pc:sldLayoutMk cId="1752889466" sldId="2147483758"/>
          </pc:sldLayoutMkLst>
        </pc:sldLayoutChg>
        <pc:sldLayoutChg chg="setBg">
          <pc:chgData name="Sarah Gothard" userId="0e53f415fda5f162" providerId="LiveId" clId="{2216E79D-AAC4-4E98-93EF-F4DFB8DF0D05}" dt="2020-04-18T17:28:56.534" v="4"/>
          <pc:sldLayoutMkLst>
            <pc:docMk/>
            <pc:sldMasterMk cId="1460763405" sldId="2147483750"/>
            <pc:sldLayoutMk cId="628399684" sldId="2147483759"/>
          </pc:sldLayoutMkLst>
        </pc:sldLayoutChg>
        <pc:sldLayoutChg chg="setBg">
          <pc:chgData name="Sarah Gothard" userId="0e53f415fda5f162" providerId="LiveId" clId="{2216E79D-AAC4-4E98-93EF-F4DFB8DF0D05}" dt="2020-04-18T17:28:56.534" v="4"/>
          <pc:sldLayoutMkLst>
            <pc:docMk/>
            <pc:sldMasterMk cId="1460763405" sldId="2147483750"/>
            <pc:sldLayoutMk cId="4282014957" sldId="2147483760"/>
          </pc:sldLayoutMkLst>
        </pc:sldLayoutChg>
        <pc:sldLayoutChg chg="setBg">
          <pc:chgData name="Sarah Gothard" userId="0e53f415fda5f162" providerId="LiveId" clId="{2216E79D-AAC4-4E98-93EF-F4DFB8DF0D05}" dt="2020-04-18T17:28:56.534" v="4"/>
          <pc:sldLayoutMkLst>
            <pc:docMk/>
            <pc:sldMasterMk cId="1460763405" sldId="2147483750"/>
            <pc:sldLayoutMk cId="1502763198" sldId="2147483761"/>
          </pc:sldLayoutMkLst>
        </pc:sldLayoutChg>
        <pc:sldLayoutChg chg="setBg">
          <pc:chgData name="Sarah Gothard" userId="0e53f415fda5f162" providerId="LiveId" clId="{2216E79D-AAC4-4E98-93EF-F4DFB8DF0D05}" dt="2020-04-18T17:28:56.534" v="4"/>
          <pc:sldLayoutMkLst>
            <pc:docMk/>
            <pc:sldMasterMk cId="1460763405" sldId="2147483750"/>
            <pc:sldLayoutMk cId="3951651492" sldId="2147483762"/>
          </pc:sldLayoutMkLst>
        </pc:sldLayoutChg>
        <pc:sldLayoutChg chg="setBg">
          <pc:chgData name="Sarah Gothard" userId="0e53f415fda5f162" providerId="LiveId" clId="{2216E79D-AAC4-4E98-93EF-F4DFB8DF0D05}" dt="2020-04-18T17:28:56.534" v="4"/>
          <pc:sldLayoutMkLst>
            <pc:docMk/>
            <pc:sldMasterMk cId="1460763405" sldId="2147483750"/>
            <pc:sldLayoutMk cId="3671895789" sldId="2147483763"/>
          </pc:sldLayoutMkLst>
        </pc:sldLayoutChg>
        <pc:sldLayoutChg chg="setBg">
          <pc:chgData name="Sarah Gothard" userId="0e53f415fda5f162" providerId="LiveId" clId="{2216E79D-AAC4-4E98-93EF-F4DFB8DF0D05}" dt="2020-04-18T17:28:56.534" v="4"/>
          <pc:sldLayoutMkLst>
            <pc:docMk/>
            <pc:sldMasterMk cId="1460763405" sldId="2147483750"/>
            <pc:sldLayoutMk cId="2412738346" sldId="2147483764"/>
          </pc:sldLayoutMkLst>
        </pc:sldLayoutChg>
        <pc:sldLayoutChg chg="setBg">
          <pc:chgData name="Sarah Gothard" userId="0e53f415fda5f162" providerId="LiveId" clId="{2216E79D-AAC4-4E98-93EF-F4DFB8DF0D05}" dt="2020-04-18T17:28:56.534" v="4"/>
          <pc:sldLayoutMkLst>
            <pc:docMk/>
            <pc:sldMasterMk cId="1460763405" sldId="2147483750"/>
            <pc:sldLayoutMk cId="3712839758" sldId="2147483765"/>
          </pc:sldLayoutMkLst>
        </pc:sldLayoutChg>
        <pc:sldLayoutChg chg="setBg">
          <pc:chgData name="Sarah Gothard" userId="0e53f415fda5f162" providerId="LiveId" clId="{2216E79D-AAC4-4E98-93EF-F4DFB8DF0D05}" dt="2020-04-18T17:28:56.534" v="4"/>
          <pc:sldLayoutMkLst>
            <pc:docMk/>
            <pc:sldMasterMk cId="1460763405" sldId="2147483750"/>
            <pc:sldLayoutMk cId="3549304446" sldId="2147483766"/>
          </pc:sldLayoutMkLst>
        </pc:sldLayoutChg>
        <pc:sldLayoutChg chg="setBg">
          <pc:chgData name="Sarah Gothard" userId="0e53f415fda5f162" providerId="LiveId" clId="{2216E79D-AAC4-4E98-93EF-F4DFB8DF0D05}" dt="2020-04-18T17:28:56.534" v="4"/>
          <pc:sldLayoutMkLst>
            <pc:docMk/>
            <pc:sldMasterMk cId="1460763405" sldId="2147483750"/>
            <pc:sldLayoutMk cId="75984876" sldId="2147483767"/>
          </pc:sldLayoutMkLst>
        </pc:sldLayoutChg>
        <pc:sldLayoutChg chg="setBg">
          <pc:chgData name="Sarah Gothard" userId="0e53f415fda5f162" providerId="LiveId" clId="{2216E79D-AAC4-4E98-93EF-F4DFB8DF0D05}" dt="2020-04-18T17:28:56.534" v="4"/>
          <pc:sldLayoutMkLst>
            <pc:docMk/>
            <pc:sldMasterMk cId="1460763405" sldId="2147483750"/>
            <pc:sldLayoutMk cId="4083862001" sldId="2147483768"/>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4/27/2020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dirty="0"/>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4/27/2020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dirty="0"/>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5"/>
          </p:nvPr>
        </p:nvSpPr>
        <p:spPr/>
        <p:txBody>
          <a:bodyPr/>
          <a:lstStyle/>
          <a:p>
            <a:fld id="{887908AF-65BE-457F-9D87-289A548E61FF}" type="slidenum">
              <a:rPr lang="en-US" smtClean="0"/>
              <a:t>1</a:t>
            </a:fld>
            <a:endParaRPr lang="en-US" dirty="0"/>
          </a:p>
        </p:txBody>
      </p:sp>
    </p:spTree>
    <p:extLst>
      <p:ext uri="{BB962C8B-B14F-4D97-AF65-F5344CB8AC3E}">
        <p14:creationId xmlns:p14="http://schemas.microsoft.com/office/powerpoint/2010/main" val="2711026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398688360"/>
      </p:ext>
    </p:extLst>
  </p:cSld>
  <p:clrMapOvr>
    <a:masterClrMapping/>
  </p:clrMapOvr>
  <p:hf sldNum="0" hdr="0" dt="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4/27/2020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4282014957"/>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4/27/2020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502763198"/>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4/27/2020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51651492"/>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4/27/2020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3671895789"/>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4/27/2020</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2412738346"/>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4/27/2020</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3712839758"/>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2FCC0-5F4E-427F-9127-B94CD82A0C38}" type="datetime1">
              <a:rPr lang="en-US" smtClean="0"/>
              <a:t>4/27/2020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5493044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3A5CF-AFEC-4509-B771-31481ADC1172}" type="datetime1">
              <a:rPr lang="en-US" smtClean="0"/>
              <a:t>4/27/2020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75984876"/>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7F1B597-F26C-4EAF-A163-38755C5479C0}" type="datetime1">
              <a:rPr lang="en-US" smtClean="0"/>
              <a:t>4/27/2020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4083862001"/>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p:spPr>
        <p:txBody>
          <a:bodyPr/>
          <a:lstStyle/>
          <a:p>
            <a:r>
              <a:rPr lang="en-US" dirty="0"/>
              <a:t>Public Domain</a:t>
            </a:r>
          </a:p>
        </p:txBody>
      </p:sp>
    </p:spTree>
    <p:extLst>
      <p:ext uri="{BB962C8B-B14F-4D97-AF65-F5344CB8AC3E}">
        <p14:creationId xmlns:p14="http://schemas.microsoft.com/office/powerpoint/2010/main" val="568759808"/>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73CAEB-D68E-468F-8E56-B4B66E1C0A61}" type="datetime1">
              <a:rPr lang="en-US" smtClean="0"/>
              <a:t>4/27/2020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59780776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A7C4FE-EB64-46BB-9205-B1EE9EE8BFC9}" type="datetime1">
              <a:rPr lang="en-US" smtClean="0"/>
              <a:t>4/27/2020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337308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74EE6-CF30-4CA8-B154-B496D8D79A09}" type="datetime1">
              <a:rPr lang="en-US" smtClean="0"/>
              <a:t>4/27/2020</a:t>
            </a:fld>
            <a:endParaRPr lang="en-US" dirty="0"/>
          </a:p>
        </p:txBody>
      </p:sp>
      <p:sp>
        <p:nvSpPr>
          <p:cNvPr id="8" name="Footer Placeholder 7"/>
          <p:cNvSpPr>
            <a:spLocks noGrp="1"/>
          </p:cNvSpPr>
          <p:nvPr>
            <p:ph type="ftr" sz="quarter" idx="11"/>
          </p:nvPr>
        </p:nvSpPr>
        <p:spPr/>
        <p:txBody>
          <a:bodyPr/>
          <a:lstStyle/>
          <a:p>
            <a:r>
              <a:rPr lang="en-US" dirty="0"/>
              <a:t>Public Domain</a:t>
            </a:r>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2281150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8C175-E6CD-4916-8689-413DF59FA2B7}" type="datetime1">
              <a:rPr lang="en-US" smtClean="0"/>
              <a:t>4/27/2020</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813766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422B-9403-45EA-B93B-F8104079F340}" type="datetime1">
              <a:rPr lang="en-US" smtClean="0"/>
              <a:t>4/27/2020</a:t>
            </a:fld>
            <a:endParaRPr lang="en-US" dirty="0"/>
          </a:p>
        </p:txBody>
      </p:sp>
      <p:sp>
        <p:nvSpPr>
          <p:cNvPr id="3" name="Footer Placeholder 2"/>
          <p:cNvSpPr>
            <a:spLocks noGrp="1"/>
          </p:cNvSpPr>
          <p:nvPr>
            <p:ph type="ftr" sz="quarter" idx="11"/>
          </p:nvPr>
        </p:nvSpPr>
        <p:spPr/>
        <p:txBody>
          <a:bodyPr/>
          <a:lstStyle/>
          <a:p>
            <a:r>
              <a:rPr lang="en-US" dirty="0"/>
              <a:t>Public Domain</a:t>
            </a:r>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2376311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927844-C336-4BB0-BDE0-54C7634A075B}" type="datetime1">
              <a:rPr lang="en-US" smtClean="0"/>
              <a:t>4/27/2020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1752889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E49165-212D-48C1-9776-729E0A8C0D58}" type="datetime1">
              <a:rPr lang="en-US" smtClean="0"/>
              <a:t>4/27/2020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628399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21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7F1B597-F26C-4EAF-A163-38755C5479C0}" type="datetime1">
              <a:rPr lang="en-US" smtClean="0"/>
              <a:t>4/27/2020</a:t>
            </a:fld>
            <a:endParaRPr lang="en-US" dirty="0"/>
          </a:p>
        </p:txBody>
      </p:sp>
      <p:sp>
        <p:nvSpPr>
          <p:cNvPr id="5" name="Footer Placeholder 4"/>
          <p:cNvSpPr>
            <a:spLocks noGrp="1"/>
          </p:cNvSpPr>
          <p:nvPr>
            <p:ph type="ftr" sz="quarter" idx="3"/>
          </p:nvPr>
        </p:nvSpPr>
        <p:spPr>
          <a:xfrm>
            <a:off x="5198413" y="658930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dirty="0"/>
              <a:t>Public Domain</a:t>
            </a: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460763405"/>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 id="2147483768" r:id="rId18"/>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3FA8688-947E-4A0E-A466-DABB3E9BCF27}"/>
              </a:ext>
            </a:extLst>
          </p:cNvPr>
          <p:cNvSpPr/>
          <p:nvPr/>
        </p:nvSpPr>
        <p:spPr>
          <a:xfrm>
            <a:off x="478971" y="47274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8059B75D-4303-4443-BFC7-001441BC0BA7}"/>
              </a:ext>
            </a:extLst>
          </p:cNvPr>
          <p:cNvPicPr>
            <a:picLocks noChangeAspect="1"/>
          </p:cNvPicPr>
          <p:nvPr/>
        </p:nvPicPr>
        <p:blipFill>
          <a:blip r:embed="rId3"/>
          <a:stretch>
            <a:fillRect/>
          </a:stretch>
        </p:blipFill>
        <p:spPr>
          <a:xfrm>
            <a:off x="566056" y="2708180"/>
            <a:ext cx="11059886" cy="1412731"/>
          </a:xfrm>
          <a:prstGeom prst="rect">
            <a:avLst/>
          </a:prstGeom>
        </p:spPr>
      </p:pic>
      <p:sp>
        <p:nvSpPr>
          <p:cNvPr id="7" name="Footer Placeholder 3">
            <a:extLst>
              <a:ext uri="{FF2B5EF4-FFF2-40B4-BE49-F238E27FC236}">
                <a16:creationId xmlns:a16="http://schemas.microsoft.com/office/drawing/2014/main" id="{D013640F-7528-43FF-BF6E-88748C87526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4222139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6DDD37C9-E16D-4300-8DE0-E9A50DAE0F20}"/>
              </a:ext>
            </a:extLst>
          </p:cNvPr>
          <p:cNvPicPr>
            <a:picLocks noChangeAspect="1"/>
          </p:cNvPicPr>
          <p:nvPr/>
        </p:nvPicPr>
        <p:blipFill>
          <a:blip r:embed="rId3"/>
          <a:stretch>
            <a:fillRect/>
          </a:stretch>
        </p:blipFill>
        <p:spPr>
          <a:xfrm>
            <a:off x="723685" y="494511"/>
            <a:ext cx="10744627" cy="5868977"/>
          </a:xfrm>
          <a:prstGeom prst="rect">
            <a:avLst/>
          </a:prstGeom>
        </p:spPr>
      </p:pic>
      <p:sp>
        <p:nvSpPr>
          <p:cNvPr id="6" name="Footer Placeholder 3">
            <a:extLst>
              <a:ext uri="{FF2B5EF4-FFF2-40B4-BE49-F238E27FC236}">
                <a16:creationId xmlns:a16="http://schemas.microsoft.com/office/drawing/2014/main" id="{6CFA8C1C-06C9-4166-8632-69BEAC3F767B}"/>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2629994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48A6E1E7-3DCB-453D-B76E-1037396CE20E}"/>
              </a:ext>
            </a:extLst>
          </p:cNvPr>
          <p:cNvPicPr>
            <a:picLocks noChangeAspect="1"/>
          </p:cNvPicPr>
          <p:nvPr/>
        </p:nvPicPr>
        <p:blipFill>
          <a:blip r:embed="rId3"/>
          <a:stretch>
            <a:fillRect/>
          </a:stretch>
        </p:blipFill>
        <p:spPr>
          <a:xfrm>
            <a:off x="899884" y="576087"/>
            <a:ext cx="10392229" cy="5705825"/>
          </a:xfrm>
          <a:prstGeom prst="rect">
            <a:avLst/>
          </a:prstGeom>
        </p:spPr>
      </p:pic>
      <p:sp>
        <p:nvSpPr>
          <p:cNvPr id="6" name="Footer Placeholder 3">
            <a:extLst>
              <a:ext uri="{FF2B5EF4-FFF2-40B4-BE49-F238E27FC236}">
                <a16:creationId xmlns:a16="http://schemas.microsoft.com/office/drawing/2014/main" id="{83054CD6-6252-438A-B2BD-B3BC9BC7691B}"/>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406854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8F250BBD-CFD0-4553-B080-BF4FBC098EA9}"/>
              </a:ext>
            </a:extLst>
          </p:cNvPr>
          <p:cNvPicPr>
            <a:picLocks noChangeAspect="1"/>
          </p:cNvPicPr>
          <p:nvPr/>
        </p:nvPicPr>
        <p:blipFill>
          <a:blip r:embed="rId3"/>
          <a:stretch>
            <a:fillRect/>
          </a:stretch>
        </p:blipFill>
        <p:spPr>
          <a:xfrm>
            <a:off x="566138" y="2055315"/>
            <a:ext cx="11059721" cy="2747369"/>
          </a:xfrm>
          <a:prstGeom prst="rect">
            <a:avLst/>
          </a:prstGeom>
        </p:spPr>
      </p:pic>
      <p:sp>
        <p:nvSpPr>
          <p:cNvPr id="7" name="Footer Placeholder 3">
            <a:extLst>
              <a:ext uri="{FF2B5EF4-FFF2-40B4-BE49-F238E27FC236}">
                <a16:creationId xmlns:a16="http://schemas.microsoft.com/office/drawing/2014/main" id="{58361ABC-A85E-47C7-8229-A5830ED6EE9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1922964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602D1BDD-80A4-44D3-AACB-5666F45BCD74}"/>
              </a:ext>
            </a:extLst>
          </p:cNvPr>
          <p:cNvPicPr>
            <a:picLocks noChangeAspect="1"/>
          </p:cNvPicPr>
          <p:nvPr/>
        </p:nvPicPr>
        <p:blipFill>
          <a:blip r:embed="rId3"/>
          <a:stretch>
            <a:fillRect/>
          </a:stretch>
        </p:blipFill>
        <p:spPr>
          <a:xfrm>
            <a:off x="812799" y="508963"/>
            <a:ext cx="10566400" cy="5801453"/>
          </a:xfrm>
          <a:prstGeom prst="rect">
            <a:avLst/>
          </a:prstGeom>
        </p:spPr>
      </p:pic>
      <p:sp>
        <p:nvSpPr>
          <p:cNvPr id="6" name="Footer Placeholder 3">
            <a:extLst>
              <a:ext uri="{FF2B5EF4-FFF2-40B4-BE49-F238E27FC236}">
                <a16:creationId xmlns:a16="http://schemas.microsoft.com/office/drawing/2014/main" id="{FB221CEF-CC9C-4169-A3A7-6C8BA45E3B5E}"/>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526823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8F250BBD-CFD0-4553-B080-BF4FBC098EA9}"/>
              </a:ext>
            </a:extLst>
          </p:cNvPr>
          <p:cNvPicPr>
            <a:picLocks noChangeAspect="1"/>
          </p:cNvPicPr>
          <p:nvPr/>
        </p:nvPicPr>
        <p:blipFill>
          <a:blip r:embed="rId3"/>
          <a:stretch>
            <a:fillRect/>
          </a:stretch>
        </p:blipFill>
        <p:spPr>
          <a:xfrm>
            <a:off x="566138" y="2055315"/>
            <a:ext cx="11059721" cy="2747369"/>
          </a:xfrm>
          <a:prstGeom prst="rect">
            <a:avLst/>
          </a:prstGeom>
        </p:spPr>
      </p:pic>
      <p:sp>
        <p:nvSpPr>
          <p:cNvPr id="7" name="Footer Placeholder 3">
            <a:extLst>
              <a:ext uri="{FF2B5EF4-FFF2-40B4-BE49-F238E27FC236}">
                <a16:creationId xmlns:a16="http://schemas.microsoft.com/office/drawing/2014/main" id="{6DD15969-D043-431C-8EC3-B93C35B89BFE}"/>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1764780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EAE232EF-00FE-45B6-932D-576DA40A49C0}"/>
              </a:ext>
            </a:extLst>
          </p:cNvPr>
          <p:cNvPicPr>
            <a:picLocks noChangeAspect="1"/>
          </p:cNvPicPr>
          <p:nvPr/>
        </p:nvPicPr>
        <p:blipFill>
          <a:blip r:embed="rId3"/>
          <a:stretch>
            <a:fillRect/>
          </a:stretch>
        </p:blipFill>
        <p:spPr>
          <a:xfrm>
            <a:off x="849084" y="533744"/>
            <a:ext cx="10493829" cy="5761608"/>
          </a:xfrm>
          <a:prstGeom prst="rect">
            <a:avLst/>
          </a:prstGeom>
        </p:spPr>
      </p:pic>
      <p:sp>
        <p:nvSpPr>
          <p:cNvPr id="7" name="Footer Placeholder 3">
            <a:extLst>
              <a:ext uri="{FF2B5EF4-FFF2-40B4-BE49-F238E27FC236}">
                <a16:creationId xmlns:a16="http://schemas.microsoft.com/office/drawing/2014/main" id="{338F4B5D-89C4-4272-A56B-A368302AF70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2976321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8F250BBD-CFD0-4553-B080-BF4FBC098EA9}"/>
              </a:ext>
            </a:extLst>
          </p:cNvPr>
          <p:cNvPicPr>
            <a:picLocks noChangeAspect="1"/>
          </p:cNvPicPr>
          <p:nvPr/>
        </p:nvPicPr>
        <p:blipFill>
          <a:blip r:embed="rId3"/>
          <a:stretch>
            <a:fillRect/>
          </a:stretch>
        </p:blipFill>
        <p:spPr>
          <a:xfrm>
            <a:off x="566138" y="2055315"/>
            <a:ext cx="11059721" cy="2747369"/>
          </a:xfrm>
          <a:prstGeom prst="rect">
            <a:avLst/>
          </a:prstGeom>
        </p:spPr>
      </p:pic>
      <p:sp>
        <p:nvSpPr>
          <p:cNvPr id="7" name="Footer Placeholder 3">
            <a:extLst>
              <a:ext uri="{FF2B5EF4-FFF2-40B4-BE49-F238E27FC236}">
                <a16:creationId xmlns:a16="http://schemas.microsoft.com/office/drawing/2014/main" id="{67BC3DB3-5697-4CA1-87EB-B461F62AF0C4}"/>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1690112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D8996859-5716-41C5-92F4-C78BCFC2B04F}"/>
              </a:ext>
            </a:extLst>
          </p:cNvPr>
          <p:cNvPicPr>
            <a:picLocks noChangeAspect="1"/>
          </p:cNvPicPr>
          <p:nvPr/>
        </p:nvPicPr>
        <p:blipFill>
          <a:blip r:embed="rId3"/>
          <a:stretch>
            <a:fillRect/>
          </a:stretch>
        </p:blipFill>
        <p:spPr>
          <a:xfrm>
            <a:off x="870856" y="553072"/>
            <a:ext cx="10450286" cy="5722952"/>
          </a:xfrm>
          <a:prstGeom prst="rect">
            <a:avLst/>
          </a:prstGeom>
        </p:spPr>
      </p:pic>
      <p:sp>
        <p:nvSpPr>
          <p:cNvPr id="7" name="Footer Placeholder 3">
            <a:extLst>
              <a:ext uri="{FF2B5EF4-FFF2-40B4-BE49-F238E27FC236}">
                <a16:creationId xmlns:a16="http://schemas.microsoft.com/office/drawing/2014/main" id="{BE05634C-C742-40F0-9393-884914489280}"/>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2982807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8F250BBD-CFD0-4553-B080-BF4FBC098EA9}"/>
              </a:ext>
            </a:extLst>
          </p:cNvPr>
          <p:cNvPicPr>
            <a:picLocks noChangeAspect="1"/>
          </p:cNvPicPr>
          <p:nvPr/>
        </p:nvPicPr>
        <p:blipFill>
          <a:blip r:embed="rId3"/>
          <a:stretch>
            <a:fillRect/>
          </a:stretch>
        </p:blipFill>
        <p:spPr>
          <a:xfrm>
            <a:off x="566138" y="2055315"/>
            <a:ext cx="11059721" cy="2747369"/>
          </a:xfrm>
          <a:prstGeom prst="rect">
            <a:avLst/>
          </a:prstGeom>
        </p:spPr>
      </p:pic>
      <p:sp>
        <p:nvSpPr>
          <p:cNvPr id="7" name="Footer Placeholder 3">
            <a:extLst>
              <a:ext uri="{FF2B5EF4-FFF2-40B4-BE49-F238E27FC236}">
                <a16:creationId xmlns:a16="http://schemas.microsoft.com/office/drawing/2014/main" id="{63B0DF96-7EED-4A5A-B17D-BB5B8E8F7974}"/>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36590004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mns">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Hymns" id="{D46D6C1A-5BB0-4268-8A2F-9B9ED84D62FB}" vid="{E775BCF1-C880-47EB-B573-90A6EDF59286}"/>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561</TotalTime>
  <Words>63</Words>
  <Application>Microsoft Office PowerPoint</Application>
  <PresentationFormat>Widescreen</PresentationFormat>
  <Paragraphs>12</Paragraphs>
  <Slides>10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Calisto MT</vt:lpstr>
      <vt:lpstr>Wingdings 2</vt:lpstr>
      <vt:lpstr>Hymns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Sarah Gothard</cp:lastModifiedBy>
  <cp:revision>1</cp:revision>
  <dcterms:created xsi:type="dcterms:W3CDTF">2019-10-02T02:24:59Z</dcterms:created>
  <dcterms:modified xsi:type="dcterms:W3CDTF">2020-04-27T16:30:10Z</dcterms:modified>
</cp:coreProperties>
</file>