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56" r:id="rId2"/>
    <p:sldId id="265" r:id="rId3"/>
    <p:sldId id="266" r:id="rId4"/>
    <p:sldId id="267" r:id="rId5"/>
    <p:sldId id="268" r:id="rId6"/>
    <p:sldId id="269" r:id="rId7"/>
    <p:sldId id="270" r:id="rId8"/>
    <p:sldId id="271" r:id="rId9"/>
    <p:sldId id="272" r:id="rId10"/>
    <p:sldId id="27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34" d="100"/>
          <a:sy n="34" d="100"/>
        </p:scale>
        <p:origin x="496" y="44"/>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1/23/2026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1/23/2026</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1/23/2026</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1/23/2026</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1/23/2026</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1/23/2026</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1/23/2026</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1/23/2026</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 name="Rectangle 11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421A389-D25B-4F2B-BABB-5FA9A058A1DD}"/>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2F3D1D3-8F5D-39E5-007F-F947E2B3BEBF}"/>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F2D99AE1-46F3-62C8-CFDF-8EBA0D3C9DB8}"/>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959681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0978961-92A7-A1EA-A50A-10240ED9CAE3}"/>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DDDFDEC8-D193-73A5-9BC3-F43B4B27F48B}"/>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543454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A8F9A02-57EF-ACB5-7680-4CE847AA3C39}"/>
              </a:ext>
            </a:extLst>
          </p:cNvPr>
          <p:cNvPicPr>
            <a:picLocks/>
          </p:cNvPicPr>
          <p:nvPr/>
        </p:nvPicPr>
        <p:blipFill>
          <a:blip r:embed="rId2"/>
          <a:stretch>
            <a:fillRect/>
          </a:stretch>
        </p:blipFill>
        <p:spPr>
          <a:xfrm>
            <a:off x="0" y="1434846"/>
            <a:ext cx="12192000" cy="3988308"/>
          </a:xfrm>
          <a:prstGeom prst="rect">
            <a:avLst/>
          </a:prstGeom>
        </p:spPr>
      </p:pic>
      <p:sp>
        <p:nvSpPr>
          <p:cNvPr id="8" name="Footer Placeholder 7">
            <a:extLst>
              <a:ext uri="{FF2B5EF4-FFF2-40B4-BE49-F238E27FC236}">
                <a16:creationId xmlns:a16="http://schemas.microsoft.com/office/drawing/2014/main" id="{26487B57-F5B9-3E66-62A5-634566AA4ACF}"/>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797514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AB40F2A-F644-26E3-C093-3FD86B67095A}"/>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EF5B44CD-2ED5-1197-9321-A8CB0574E8BA}"/>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918178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E3FB5ED-6914-CCB2-E040-6A021AB49FA2}"/>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DB5881AC-150E-CE50-5C34-281959D3BA78}"/>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715086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842CB0F-D940-5225-8559-7AE35B319918}"/>
              </a:ext>
            </a:extLst>
          </p:cNvPr>
          <p:cNvPicPr>
            <a:picLocks/>
          </p:cNvPicPr>
          <p:nvPr/>
        </p:nvPicPr>
        <p:blipFill>
          <a:blip r:embed="rId2"/>
          <a:stretch>
            <a:fillRect/>
          </a:stretch>
        </p:blipFill>
        <p:spPr>
          <a:xfrm>
            <a:off x="0" y="1434846"/>
            <a:ext cx="12192000" cy="3988308"/>
          </a:xfrm>
          <a:prstGeom prst="rect">
            <a:avLst/>
          </a:prstGeom>
        </p:spPr>
      </p:pic>
      <p:sp>
        <p:nvSpPr>
          <p:cNvPr id="8" name="Footer Placeholder 7">
            <a:extLst>
              <a:ext uri="{FF2B5EF4-FFF2-40B4-BE49-F238E27FC236}">
                <a16:creationId xmlns:a16="http://schemas.microsoft.com/office/drawing/2014/main" id="{A7B35A6B-9D05-4106-57DB-3BB438224888}"/>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561021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164A010-E22D-135B-0301-AFDFC82C467E}"/>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AD175551-2069-9B0E-4F2C-9FFD0103317A}"/>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54859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893B598-245F-8366-B5A4-0DB48B2A1305}"/>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D7468EA5-2C56-1087-EA81-4D5B09B183B6}"/>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044323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1A7C712-FDEA-714E-5C0B-3F74846EACCC}"/>
              </a:ext>
            </a:extLst>
          </p:cNvPr>
          <p:cNvPicPr>
            <a:picLocks/>
          </p:cNvPicPr>
          <p:nvPr/>
        </p:nvPicPr>
        <p:blipFill>
          <a:blip r:embed="rId2"/>
          <a:stretch>
            <a:fillRect/>
          </a:stretch>
        </p:blipFill>
        <p:spPr>
          <a:xfrm>
            <a:off x="0" y="1434846"/>
            <a:ext cx="12192000" cy="3988308"/>
          </a:xfrm>
          <a:prstGeom prst="rect">
            <a:avLst/>
          </a:prstGeom>
        </p:spPr>
      </p:pic>
      <p:sp>
        <p:nvSpPr>
          <p:cNvPr id="8" name="Footer Placeholder 7">
            <a:extLst>
              <a:ext uri="{FF2B5EF4-FFF2-40B4-BE49-F238E27FC236}">
                <a16:creationId xmlns:a16="http://schemas.microsoft.com/office/drawing/2014/main" id="{A0C62FA1-E2C1-2393-4436-D82816EE677C}"/>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5095803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414</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31</cp:revision>
  <dcterms:created xsi:type="dcterms:W3CDTF">2019-09-28T20:24:12Z</dcterms:created>
  <dcterms:modified xsi:type="dcterms:W3CDTF">2026-01-24T00:29:44Z</dcterms:modified>
</cp:coreProperties>
</file>