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7" r:id="rId7"/>
    <p:sldId id="342" r:id="rId8"/>
    <p:sldId id="348" r:id="rId9"/>
    <p:sldId id="343" r:id="rId10"/>
    <p:sldId id="34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7"/>
            <p14:sldId id="342"/>
            <p14:sldId id="348"/>
            <p14:sldId id="343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52CC3C-7586-AF4A-3AB6-6AD7F9877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902" y="2340580"/>
            <a:ext cx="10884195" cy="217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D288AE8-0657-0CF7-D807-BAAF8D14F52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0D03A-6E53-79F2-A1D0-222B6E6AF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AFEF6F-C73F-11D2-49E0-D06F98B6639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F5F863-42AC-056A-D10D-BC31720A1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364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57AB3-FEA4-0918-3697-7CBF32AD5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9053B1-9DB8-47A1-4B1E-233CC4D2EE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698D3C-7FA0-A51C-2C85-F372C937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77761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1E3E9-5D8B-48B7-C44F-58E6BEA5F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48EA0FE-1090-3B8B-F884-230F21E4708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48CBEA-3943-A328-36CE-2B5F10A4F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5054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8A91B-EBD9-0F4B-5AD5-8BC35955C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548FE1B-CE0E-9E19-7129-31473488304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D9F2A2-938E-4679-5E15-C684114A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4898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B83CE-F4A5-B9D4-8099-812E22847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BE7663-216E-BF22-CECB-0B91C16B74E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996533-A3EF-BA98-8BF3-8BADB363E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6243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7944B-EB2D-711B-0EA0-1AAE5673B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2FFC06-3C98-3CAB-488E-685881EB81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E41D8-BA63-852A-4445-C0244BC2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169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BE0DE-CED2-120A-C3F0-F95C0FA2F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8EF57FE-F765-E84A-8F98-C610992B59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5A12B-1A05-6FA3-4BA7-8F0266892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8004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2025-10-04T11:18:11Z</dcterms:modified>
</cp:coreProperties>
</file>