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8"/>
  </p:notesMasterIdLst>
  <p:handoutMasterIdLst>
    <p:handoutMasterId r:id="rId19"/>
  </p:handoutMasterIdLst>
  <p:sldIdLst>
    <p:sldId id="256" r:id="rId2"/>
    <p:sldId id="280" r:id="rId3"/>
    <p:sldId id="281" r:id="rId4"/>
    <p:sldId id="282" r:id="rId5"/>
    <p:sldId id="283" r:id="rId6"/>
    <p:sldId id="288" r:id="rId7"/>
    <p:sldId id="284" r:id="rId8"/>
    <p:sldId id="289" r:id="rId9"/>
    <p:sldId id="290" r:id="rId10"/>
    <p:sldId id="285" r:id="rId11"/>
    <p:sldId id="291" r:id="rId12"/>
    <p:sldId id="292" r:id="rId13"/>
    <p:sldId id="286" r:id="rId14"/>
    <p:sldId id="293" r:id="rId15"/>
    <p:sldId id="294" r:id="rId16"/>
    <p:sldId id="28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344" autoAdjust="0"/>
  </p:normalViewPr>
  <p:slideViewPr>
    <p:cSldViewPr snapToGrid="0" showGuides="1">
      <p:cViewPr>
        <p:scale>
          <a:sx n="33" d="100"/>
          <a:sy n="33" d="100"/>
        </p:scale>
        <p:origin x="1092" y="79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17CC45D3-1A14-40BC-BF65-4B811753D91D}"/>
    <pc:docChg chg="custSel mod modSld">
      <pc:chgData name="Sarah Gothard" userId="0e53f415fda5f162" providerId="LiveId" clId="{17CC45D3-1A14-40BC-BF65-4B811753D91D}" dt="2019-10-28T00:40:47.439" v="15" actId="26606"/>
      <pc:docMkLst>
        <pc:docMk/>
      </pc:docMkLst>
      <pc:sldChg chg="addSp modSp mod setBg">
        <pc:chgData name="Sarah Gothard" userId="0e53f415fda5f162" providerId="LiveId" clId="{17CC45D3-1A14-40BC-BF65-4B811753D91D}" dt="2019-10-28T00:39:59.712" v="0" actId="26606"/>
        <pc:sldMkLst>
          <pc:docMk/>
          <pc:sldMk cId="3995330090" sldId="256"/>
        </pc:sldMkLst>
        <pc:spChg chg="mod ord">
          <ac:chgData name="Sarah Gothard" userId="0e53f415fda5f162" providerId="LiveId" clId="{17CC45D3-1A14-40BC-BF65-4B811753D91D}" dt="2019-10-28T00:39:59.712" v="0" actId="26606"/>
          <ac:spMkLst>
            <pc:docMk/>
            <pc:sldMk cId="3995330090" sldId="256"/>
            <ac:spMk id="4" creationId="{81BB3449-75EB-4D8E-B2A2-D4B83125A564}"/>
          </ac:spMkLst>
        </pc:spChg>
        <pc:spChg chg="add">
          <ac:chgData name="Sarah Gothard" userId="0e53f415fda5f162" providerId="LiveId" clId="{17CC45D3-1A14-40BC-BF65-4B811753D91D}" dt="2019-10-28T00:39:59.712" v="0" actId="26606"/>
          <ac:spMkLst>
            <pc:docMk/>
            <pc:sldMk cId="3995330090" sldId="256"/>
            <ac:spMk id="9" creationId="{32BC26D8-82FB-445E-AA49-62A77D7C1EE0}"/>
          </ac:spMkLst>
        </pc:spChg>
        <pc:spChg chg="add">
          <ac:chgData name="Sarah Gothard" userId="0e53f415fda5f162" providerId="LiveId" clId="{17CC45D3-1A14-40BC-BF65-4B811753D91D}" dt="2019-10-28T00:39:59.712" v="0" actId="26606"/>
          <ac:spMkLst>
            <pc:docMk/>
            <pc:sldMk cId="3995330090" sldId="256"/>
            <ac:spMk id="11" creationId="{CB44330D-EA18-4254-AA95-EB49948539B8}"/>
          </ac:spMkLst>
        </pc:spChg>
        <pc:picChg chg="mod">
          <ac:chgData name="Sarah Gothard" userId="0e53f415fda5f162" providerId="LiveId" clId="{17CC45D3-1A14-40BC-BF65-4B811753D91D}" dt="2019-10-28T00:39:59.712" v="0" actId="26606"/>
          <ac:picMkLst>
            <pc:docMk/>
            <pc:sldMk cId="3995330090" sldId="256"/>
            <ac:picMk id="2" creationId="{8E95CA17-22DD-4867-B30C-0ED89268C25C}"/>
          </ac:picMkLst>
        </pc:picChg>
      </pc:sldChg>
      <pc:sldChg chg="addSp modSp mod setBg">
        <pc:chgData name="Sarah Gothard" userId="0e53f415fda5f162" providerId="LiveId" clId="{17CC45D3-1A14-40BC-BF65-4B811753D91D}" dt="2019-10-28T00:40:01.890" v="1" actId="26606"/>
        <pc:sldMkLst>
          <pc:docMk/>
          <pc:sldMk cId="3156584385" sldId="265"/>
        </pc:sldMkLst>
        <pc:spChg chg="mod ord">
          <ac:chgData name="Sarah Gothard" userId="0e53f415fda5f162" providerId="LiveId" clId="{17CC45D3-1A14-40BC-BF65-4B811753D91D}" dt="2019-10-28T00:40:01.890" v="1" actId="26606"/>
          <ac:spMkLst>
            <pc:docMk/>
            <pc:sldMk cId="3156584385" sldId="265"/>
            <ac:spMk id="4" creationId="{81BB3449-75EB-4D8E-B2A2-D4B83125A564}"/>
          </ac:spMkLst>
        </pc:spChg>
        <pc:spChg chg="add">
          <ac:chgData name="Sarah Gothard" userId="0e53f415fda5f162" providerId="LiveId" clId="{17CC45D3-1A14-40BC-BF65-4B811753D91D}" dt="2019-10-28T00:40:01.890" v="1" actId="26606"/>
          <ac:spMkLst>
            <pc:docMk/>
            <pc:sldMk cId="3156584385" sldId="265"/>
            <ac:spMk id="9" creationId="{32BC26D8-82FB-445E-AA49-62A77D7C1EE0}"/>
          </ac:spMkLst>
        </pc:spChg>
        <pc:spChg chg="add">
          <ac:chgData name="Sarah Gothard" userId="0e53f415fda5f162" providerId="LiveId" clId="{17CC45D3-1A14-40BC-BF65-4B811753D91D}" dt="2019-10-28T00:40:01.890" v="1" actId="26606"/>
          <ac:spMkLst>
            <pc:docMk/>
            <pc:sldMk cId="3156584385" sldId="265"/>
            <ac:spMk id="11" creationId="{CB44330D-EA18-4254-AA95-EB49948539B8}"/>
          </ac:spMkLst>
        </pc:spChg>
        <pc:picChg chg="mod">
          <ac:chgData name="Sarah Gothard" userId="0e53f415fda5f162" providerId="LiveId" clId="{17CC45D3-1A14-40BC-BF65-4B811753D91D}" dt="2019-10-28T00:40:01.890" v="1" actId="26606"/>
          <ac:picMkLst>
            <pc:docMk/>
            <pc:sldMk cId="3156584385" sldId="265"/>
            <ac:picMk id="3" creationId="{64BA6F73-C6D7-4B68-8675-2A16A86D5B21}"/>
          </ac:picMkLst>
        </pc:picChg>
      </pc:sldChg>
      <pc:sldChg chg="addSp modSp mod setBg">
        <pc:chgData name="Sarah Gothard" userId="0e53f415fda5f162" providerId="LiveId" clId="{17CC45D3-1A14-40BC-BF65-4B811753D91D}" dt="2019-10-28T00:40:04.704" v="2" actId="26606"/>
        <pc:sldMkLst>
          <pc:docMk/>
          <pc:sldMk cId="659168553" sldId="266"/>
        </pc:sldMkLst>
        <pc:spChg chg="mod ord">
          <ac:chgData name="Sarah Gothard" userId="0e53f415fda5f162" providerId="LiveId" clId="{17CC45D3-1A14-40BC-BF65-4B811753D91D}" dt="2019-10-28T00:40:04.704" v="2" actId="26606"/>
          <ac:spMkLst>
            <pc:docMk/>
            <pc:sldMk cId="659168553" sldId="266"/>
            <ac:spMk id="4" creationId="{0745351A-46E4-4F80-9378-B94BEDC92E02}"/>
          </ac:spMkLst>
        </pc:spChg>
        <pc:spChg chg="add">
          <ac:chgData name="Sarah Gothard" userId="0e53f415fda5f162" providerId="LiveId" clId="{17CC45D3-1A14-40BC-BF65-4B811753D91D}" dt="2019-10-28T00:40:04.704" v="2" actId="26606"/>
          <ac:spMkLst>
            <pc:docMk/>
            <pc:sldMk cId="659168553" sldId="266"/>
            <ac:spMk id="10" creationId="{32BC26D8-82FB-445E-AA49-62A77D7C1EE0}"/>
          </ac:spMkLst>
        </pc:spChg>
        <pc:spChg chg="add">
          <ac:chgData name="Sarah Gothard" userId="0e53f415fda5f162" providerId="LiveId" clId="{17CC45D3-1A14-40BC-BF65-4B811753D91D}" dt="2019-10-28T00:40:04.704" v="2" actId="26606"/>
          <ac:spMkLst>
            <pc:docMk/>
            <pc:sldMk cId="659168553" sldId="266"/>
            <ac:spMk id="12" creationId="{CB44330D-EA18-4254-AA95-EB49948539B8}"/>
          </ac:spMkLst>
        </pc:spChg>
        <pc:picChg chg="mod">
          <ac:chgData name="Sarah Gothard" userId="0e53f415fda5f162" providerId="LiveId" clId="{17CC45D3-1A14-40BC-BF65-4B811753D91D}" dt="2019-10-28T00:40:04.704" v="2" actId="26606"/>
          <ac:picMkLst>
            <pc:docMk/>
            <pc:sldMk cId="659168553" sldId="266"/>
            <ac:picMk id="5" creationId="{FB14163F-A3CE-4224-801E-4227983CB0E1}"/>
          </ac:picMkLst>
        </pc:picChg>
      </pc:sldChg>
      <pc:sldChg chg="addSp modSp mod setBg">
        <pc:chgData name="Sarah Gothard" userId="0e53f415fda5f162" providerId="LiveId" clId="{17CC45D3-1A14-40BC-BF65-4B811753D91D}" dt="2019-10-28T00:40:07.492" v="3" actId="26606"/>
        <pc:sldMkLst>
          <pc:docMk/>
          <pc:sldMk cId="3764714042" sldId="267"/>
        </pc:sldMkLst>
        <pc:spChg chg="mod ord">
          <ac:chgData name="Sarah Gothard" userId="0e53f415fda5f162" providerId="LiveId" clId="{17CC45D3-1A14-40BC-BF65-4B811753D91D}" dt="2019-10-28T00:40:07.492" v="3" actId="26606"/>
          <ac:spMkLst>
            <pc:docMk/>
            <pc:sldMk cId="3764714042" sldId="267"/>
            <ac:spMk id="4" creationId="{0745351A-46E4-4F80-9378-B94BEDC92E02}"/>
          </ac:spMkLst>
        </pc:spChg>
        <pc:spChg chg="add">
          <ac:chgData name="Sarah Gothard" userId="0e53f415fda5f162" providerId="LiveId" clId="{17CC45D3-1A14-40BC-BF65-4B811753D91D}" dt="2019-10-28T00:40:07.492" v="3" actId="26606"/>
          <ac:spMkLst>
            <pc:docMk/>
            <pc:sldMk cId="3764714042" sldId="267"/>
            <ac:spMk id="9" creationId="{32BC26D8-82FB-445E-AA49-62A77D7C1EE0}"/>
          </ac:spMkLst>
        </pc:spChg>
        <pc:spChg chg="add">
          <ac:chgData name="Sarah Gothard" userId="0e53f415fda5f162" providerId="LiveId" clId="{17CC45D3-1A14-40BC-BF65-4B811753D91D}" dt="2019-10-28T00:40:07.492" v="3" actId="26606"/>
          <ac:spMkLst>
            <pc:docMk/>
            <pc:sldMk cId="3764714042" sldId="267"/>
            <ac:spMk id="11" creationId="{CB44330D-EA18-4254-AA95-EB49948539B8}"/>
          </ac:spMkLst>
        </pc:spChg>
        <pc:picChg chg="mod">
          <ac:chgData name="Sarah Gothard" userId="0e53f415fda5f162" providerId="LiveId" clId="{17CC45D3-1A14-40BC-BF65-4B811753D91D}" dt="2019-10-28T00:40:07.492" v="3" actId="26606"/>
          <ac:picMkLst>
            <pc:docMk/>
            <pc:sldMk cId="3764714042" sldId="267"/>
            <ac:picMk id="2" creationId="{6C93B32E-F8CD-4AFB-927F-AF3F9F2D5B53}"/>
          </ac:picMkLst>
        </pc:picChg>
      </pc:sldChg>
      <pc:sldChg chg="addSp modSp mod setBg">
        <pc:chgData name="Sarah Gothard" userId="0e53f415fda5f162" providerId="LiveId" clId="{17CC45D3-1A14-40BC-BF65-4B811753D91D}" dt="2019-10-28T00:40:10.594" v="4" actId="26606"/>
        <pc:sldMkLst>
          <pc:docMk/>
          <pc:sldMk cId="615508796" sldId="268"/>
        </pc:sldMkLst>
        <pc:spChg chg="mod ord">
          <ac:chgData name="Sarah Gothard" userId="0e53f415fda5f162" providerId="LiveId" clId="{17CC45D3-1A14-40BC-BF65-4B811753D91D}" dt="2019-10-28T00:40:10.594" v="4" actId="26606"/>
          <ac:spMkLst>
            <pc:docMk/>
            <pc:sldMk cId="615508796" sldId="268"/>
            <ac:spMk id="4" creationId="{0745351A-46E4-4F80-9378-B94BEDC92E02}"/>
          </ac:spMkLst>
        </pc:spChg>
        <pc:spChg chg="add">
          <ac:chgData name="Sarah Gothard" userId="0e53f415fda5f162" providerId="LiveId" clId="{17CC45D3-1A14-40BC-BF65-4B811753D91D}" dt="2019-10-28T00:40:10.594" v="4" actId="26606"/>
          <ac:spMkLst>
            <pc:docMk/>
            <pc:sldMk cId="615508796" sldId="268"/>
            <ac:spMk id="9" creationId="{32BC26D8-82FB-445E-AA49-62A77D7C1EE0}"/>
          </ac:spMkLst>
        </pc:spChg>
        <pc:spChg chg="add">
          <ac:chgData name="Sarah Gothard" userId="0e53f415fda5f162" providerId="LiveId" clId="{17CC45D3-1A14-40BC-BF65-4B811753D91D}" dt="2019-10-28T00:40:10.594" v="4" actId="26606"/>
          <ac:spMkLst>
            <pc:docMk/>
            <pc:sldMk cId="615508796" sldId="268"/>
            <ac:spMk id="11" creationId="{CB44330D-EA18-4254-AA95-EB49948539B8}"/>
          </ac:spMkLst>
        </pc:spChg>
        <pc:picChg chg="mod">
          <ac:chgData name="Sarah Gothard" userId="0e53f415fda5f162" providerId="LiveId" clId="{17CC45D3-1A14-40BC-BF65-4B811753D91D}" dt="2019-10-28T00:40:10.594" v="4" actId="26606"/>
          <ac:picMkLst>
            <pc:docMk/>
            <pc:sldMk cId="615508796" sldId="268"/>
            <ac:picMk id="2" creationId="{B8348D01-9C01-447C-8B13-FCAF88602618}"/>
          </ac:picMkLst>
        </pc:picChg>
      </pc:sldChg>
      <pc:sldChg chg="addSp modSp mod setBg">
        <pc:chgData name="Sarah Gothard" userId="0e53f415fda5f162" providerId="LiveId" clId="{17CC45D3-1A14-40BC-BF65-4B811753D91D}" dt="2019-10-28T00:40:16.161" v="6" actId="26606"/>
        <pc:sldMkLst>
          <pc:docMk/>
          <pc:sldMk cId="1693571868" sldId="269"/>
        </pc:sldMkLst>
        <pc:spChg chg="mod ord">
          <ac:chgData name="Sarah Gothard" userId="0e53f415fda5f162" providerId="LiveId" clId="{17CC45D3-1A14-40BC-BF65-4B811753D91D}" dt="2019-10-28T00:40:16.161" v="6" actId="26606"/>
          <ac:spMkLst>
            <pc:docMk/>
            <pc:sldMk cId="1693571868" sldId="269"/>
            <ac:spMk id="4" creationId="{0745351A-46E4-4F80-9378-B94BEDC92E02}"/>
          </ac:spMkLst>
        </pc:spChg>
        <pc:spChg chg="add">
          <ac:chgData name="Sarah Gothard" userId="0e53f415fda5f162" providerId="LiveId" clId="{17CC45D3-1A14-40BC-BF65-4B811753D91D}" dt="2019-10-28T00:40:16.161" v="6" actId="26606"/>
          <ac:spMkLst>
            <pc:docMk/>
            <pc:sldMk cId="1693571868" sldId="269"/>
            <ac:spMk id="9" creationId="{32BC26D8-82FB-445E-AA49-62A77D7C1EE0}"/>
          </ac:spMkLst>
        </pc:spChg>
        <pc:spChg chg="add">
          <ac:chgData name="Sarah Gothard" userId="0e53f415fda5f162" providerId="LiveId" clId="{17CC45D3-1A14-40BC-BF65-4B811753D91D}" dt="2019-10-28T00:40:16.161" v="6" actId="26606"/>
          <ac:spMkLst>
            <pc:docMk/>
            <pc:sldMk cId="1693571868" sldId="269"/>
            <ac:spMk id="11" creationId="{CB44330D-EA18-4254-AA95-EB49948539B8}"/>
          </ac:spMkLst>
        </pc:spChg>
        <pc:picChg chg="mod">
          <ac:chgData name="Sarah Gothard" userId="0e53f415fda5f162" providerId="LiveId" clId="{17CC45D3-1A14-40BC-BF65-4B811753D91D}" dt="2019-10-28T00:40:16.161" v="6" actId="26606"/>
          <ac:picMkLst>
            <pc:docMk/>
            <pc:sldMk cId="1693571868" sldId="269"/>
            <ac:picMk id="3" creationId="{51894A08-11CF-49AA-9F36-4B1AD6F9D8C9}"/>
          </ac:picMkLst>
        </pc:picChg>
      </pc:sldChg>
      <pc:sldChg chg="addSp modSp mod setBg">
        <pc:chgData name="Sarah Gothard" userId="0e53f415fda5f162" providerId="LiveId" clId="{17CC45D3-1A14-40BC-BF65-4B811753D91D}" dt="2019-10-28T00:40:18.638" v="7" actId="26606"/>
        <pc:sldMkLst>
          <pc:docMk/>
          <pc:sldMk cId="4012334783" sldId="270"/>
        </pc:sldMkLst>
        <pc:spChg chg="mod ord">
          <ac:chgData name="Sarah Gothard" userId="0e53f415fda5f162" providerId="LiveId" clId="{17CC45D3-1A14-40BC-BF65-4B811753D91D}" dt="2019-10-28T00:40:18.638" v="7" actId="26606"/>
          <ac:spMkLst>
            <pc:docMk/>
            <pc:sldMk cId="4012334783" sldId="270"/>
            <ac:spMk id="4" creationId="{0745351A-46E4-4F80-9378-B94BEDC92E02}"/>
          </ac:spMkLst>
        </pc:spChg>
        <pc:spChg chg="add">
          <ac:chgData name="Sarah Gothard" userId="0e53f415fda5f162" providerId="LiveId" clId="{17CC45D3-1A14-40BC-BF65-4B811753D91D}" dt="2019-10-28T00:40:18.638" v="7" actId="26606"/>
          <ac:spMkLst>
            <pc:docMk/>
            <pc:sldMk cId="4012334783" sldId="270"/>
            <ac:spMk id="9" creationId="{32BC26D8-82FB-445E-AA49-62A77D7C1EE0}"/>
          </ac:spMkLst>
        </pc:spChg>
        <pc:spChg chg="add">
          <ac:chgData name="Sarah Gothard" userId="0e53f415fda5f162" providerId="LiveId" clId="{17CC45D3-1A14-40BC-BF65-4B811753D91D}" dt="2019-10-28T00:40:18.638" v="7" actId="26606"/>
          <ac:spMkLst>
            <pc:docMk/>
            <pc:sldMk cId="4012334783" sldId="270"/>
            <ac:spMk id="11" creationId="{CB44330D-EA18-4254-AA95-EB49948539B8}"/>
          </ac:spMkLst>
        </pc:spChg>
        <pc:picChg chg="mod">
          <ac:chgData name="Sarah Gothard" userId="0e53f415fda5f162" providerId="LiveId" clId="{17CC45D3-1A14-40BC-BF65-4B811753D91D}" dt="2019-10-28T00:40:18.638" v="7" actId="26606"/>
          <ac:picMkLst>
            <pc:docMk/>
            <pc:sldMk cId="4012334783" sldId="270"/>
            <ac:picMk id="2" creationId="{07F186E5-EBEF-41E4-9683-0D2662BE4FAF}"/>
          </ac:picMkLst>
        </pc:picChg>
      </pc:sldChg>
      <pc:sldChg chg="addSp modSp mod setBg">
        <pc:chgData name="Sarah Gothard" userId="0e53f415fda5f162" providerId="LiveId" clId="{17CC45D3-1A14-40BC-BF65-4B811753D91D}" dt="2019-10-28T00:40:25.266" v="8" actId="26606"/>
        <pc:sldMkLst>
          <pc:docMk/>
          <pc:sldMk cId="4103896910" sldId="271"/>
        </pc:sldMkLst>
        <pc:spChg chg="mod ord">
          <ac:chgData name="Sarah Gothard" userId="0e53f415fda5f162" providerId="LiveId" clId="{17CC45D3-1A14-40BC-BF65-4B811753D91D}" dt="2019-10-28T00:40:25.266" v="8" actId="26606"/>
          <ac:spMkLst>
            <pc:docMk/>
            <pc:sldMk cId="4103896910" sldId="271"/>
            <ac:spMk id="4" creationId="{0745351A-46E4-4F80-9378-B94BEDC92E02}"/>
          </ac:spMkLst>
        </pc:spChg>
        <pc:spChg chg="add">
          <ac:chgData name="Sarah Gothard" userId="0e53f415fda5f162" providerId="LiveId" clId="{17CC45D3-1A14-40BC-BF65-4B811753D91D}" dt="2019-10-28T00:40:25.266" v="8" actId="26606"/>
          <ac:spMkLst>
            <pc:docMk/>
            <pc:sldMk cId="4103896910" sldId="271"/>
            <ac:spMk id="9" creationId="{32BC26D8-82FB-445E-AA49-62A77D7C1EE0}"/>
          </ac:spMkLst>
        </pc:spChg>
        <pc:spChg chg="add">
          <ac:chgData name="Sarah Gothard" userId="0e53f415fda5f162" providerId="LiveId" clId="{17CC45D3-1A14-40BC-BF65-4B811753D91D}" dt="2019-10-28T00:40:25.266" v="8" actId="26606"/>
          <ac:spMkLst>
            <pc:docMk/>
            <pc:sldMk cId="4103896910" sldId="271"/>
            <ac:spMk id="11" creationId="{CB44330D-EA18-4254-AA95-EB49948539B8}"/>
          </ac:spMkLst>
        </pc:spChg>
        <pc:picChg chg="mod">
          <ac:chgData name="Sarah Gothard" userId="0e53f415fda5f162" providerId="LiveId" clId="{17CC45D3-1A14-40BC-BF65-4B811753D91D}" dt="2019-10-28T00:40:25.266" v="8" actId="26606"/>
          <ac:picMkLst>
            <pc:docMk/>
            <pc:sldMk cId="4103896910" sldId="271"/>
            <ac:picMk id="2" creationId="{CB9C3735-1F73-4268-A588-9A940E031482}"/>
          </ac:picMkLst>
        </pc:picChg>
      </pc:sldChg>
      <pc:sldChg chg="addSp modSp mod setBg">
        <pc:chgData name="Sarah Gothard" userId="0e53f415fda5f162" providerId="LiveId" clId="{17CC45D3-1A14-40BC-BF65-4B811753D91D}" dt="2019-10-28T00:40:30.694" v="10" actId="26606"/>
        <pc:sldMkLst>
          <pc:docMk/>
          <pc:sldMk cId="751143309" sldId="272"/>
        </pc:sldMkLst>
        <pc:spChg chg="mod ord">
          <ac:chgData name="Sarah Gothard" userId="0e53f415fda5f162" providerId="LiveId" clId="{17CC45D3-1A14-40BC-BF65-4B811753D91D}" dt="2019-10-28T00:40:30.694" v="10" actId="26606"/>
          <ac:spMkLst>
            <pc:docMk/>
            <pc:sldMk cId="751143309" sldId="272"/>
            <ac:spMk id="4" creationId="{0745351A-46E4-4F80-9378-B94BEDC92E02}"/>
          </ac:spMkLst>
        </pc:spChg>
        <pc:spChg chg="add">
          <ac:chgData name="Sarah Gothard" userId="0e53f415fda5f162" providerId="LiveId" clId="{17CC45D3-1A14-40BC-BF65-4B811753D91D}" dt="2019-10-28T00:40:30.694" v="10" actId="26606"/>
          <ac:spMkLst>
            <pc:docMk/>
            <pc:sldMk cId="751143309" sldId="272"/>
            <ac:spMk id="9" creationId="{32BC26D8-82FB-445E-AA49-62A77D7C1EE0}"/>
          </ac:spMkLst>
        </pc:spChg>
        <pc:spChg chg="add">
          <ac:chgData name="Sarah Gothard" userId="0e53f415fda5f162" providerId="LiveId" clId="{17CC45D3-1A14-40BC-BF65-4B811753D91D}" dt="2019-10-28T00:40:30.694" v="10" actId="26606"/>
          <ac:spMkLst>
            <pc:docMk/>
            <pc:sldMk cId="751143309" sldId="272"/>
            <ac:spMk id="11" creationId="{CB44330D-EA18-4254-AA95-EB49948539B8}"/>
          </ac:spMkLst>
        </pc:spChg>
        <pc:picChg chg="mod">
          <ac:chgData name="Sarah Gothard" userId="0e53f415fda5f162" providerId="LiveId" clId="{17CC45D3-1A14-40BC-BF65-4B811753D91D}" dt="2019-10-28T00:40:30.694" v="10" actId="26606"/>
          <ac:picMkLst>
            <pc:docMk/>
            <pc:sldMk cId="751143309" sldId="272"/>
            <ac:picMk id="2" creationId="{0EB5B922-6345-4EB4-9B28-04ADC94D8561}"/>
          </ac:picMkLst>
        </pc:picChg>
      </pc:sldChg>
      <pc:sldChg chg="addSp modSp mod setBg">
        <pc:chgData name="Sarah Gothard" userId="0e53f415fda5f162" providerId="LiveId" clId="{17CC45D3-1A14-40BC-BF65-4B811753D91D}" dt="2019-10-28T00:40:33.537" v="11" actId="26606"/>
        <pc:sldMkLst>
          <pc:docMk/>
          <pc:sldMk cId="2332533141" sldId="273"/>
        </pc:sldMkLst>
        <pc:spChg chg="mod ord">
          <ac:chgData name="Sarah Gothard" userId="0e53f415fda5f162" providerId="LiveId" clId="{17CC45D3-1A14-40BC-BF65-4B811753D91D}" dt="2019-10-28T00:40:33.537" v="11" actId="26606"/>
          <ac:spMkLst>
            <pc:docMk/>
            <pc:sldMk cId="2332533141" sldId="273"/>
            <ac:spMk id="4" creationId="{0745351A-46E4-4F80-9378-B94BEDC92E02}"/>
          </ac:spMkLst>
        </pc:spChg>
        <pc:spChg chg="add">
          <ac:chgData name="Sarah Gothard" userId="0e53f415fda5f162" providerId="LiveId" clId="{17CC45D3-1A14-40BC-BF65-4B811753D91D}" dt="2019-10-28T00:40:33.537" v="11" actId="26606"/>
          <ac:spMkLst>
            <pc:docMk/>
            <pc:sldMk cId="2332533141" sldId="273"/>
            <ac:spMk id="9" creationId="{32BC26D8-82FB-445E-AA49-62A77D7C1EE0}"/>
          </ac:spMkLst>
        </pc:spChg>
        <pc:spChg chg="add">
          <ac:chgData name="Sarah Gothard" userId="0e53f415fda5f162" providerId="LiveId" clId="{17CC45D3-1A14-40BC-BF65-4B811753D91D}" dt="2019-10-28T00:40:33.537" v="11" actId="26606"/>
          <ac:spMkLst>
            <pc:docMk/>
            <pc:sldMk cId="2332533141" sldId="273"/>
            <ac:spMk id="11" creationId="{CB44330D-EA18-4254-AA95-EB49948539B8}"/>
          </ac:spMkLst>
        </pc:spChg>
        <pc:picChg chg="mod">
          <ac:chgData name="Sarah Gothard" userId="0e53f415fda5f162" providerId="LiveId" clId="{17CC45D3-1A14-40BC-BF65-4B811753D91D}" dt="2019-10-28T00:40:33.537" v="11" actId="26606"/>
          <ac:picMkLst>
            <pc:docMk/>
            <pc:sldMk cId="2332533141" sldId="273"/>
            <ac:picMk id="2" creationId="{0B696641-9703-48C0-801A-E099E5E7156E}"/>
          </ac:picMkLst>
        </pc:picChg>
      </pc:sldChg>
      <pc:sldChg chg="addSp modSp mod setBg">
        <pc:chgData name="Sarah Gothard" userId="0e53f415fda5f162" providerId="LiveId" clId="{17CC45D3-1A14-40BC-BF65-4B811753D91D}" dt="2019-10-28T00:40:13.443" v="5" actId="26606"/>
        <pc:sldMkLst>
          <pc:docMk/>
          <pc:sldMk cId="3975283307" sldId="274"/>
        </pc:sldMkLst>
        <pc:spChg chg="mod ord">
          <ac:chgData name="Sarah Gothard" userId="0e53f415fda5f162" providerId="LiveId" clId="{17CC45D3-1A14-40BC-BF65-4B811753D91D}" dt="2019-10-28T00:40:13.443" v="5" actId="26606"/>
          <ac:spMkLst>
            <pc:docMk/>
            <pc:sldMk cId="3975283307" sldId="274"/>
            <ac:spMk id="4" creationId="{0745351A-46E4-4F80-9378-B94BEDC92E02}"/>
          </ac:spMkLst>
        </pc:spChg>
        <pc:spChg chg="add">
          <ac:chgData name="Sarah Gothard" userId="0e53f415fda5f162" providerId="LiveId" clId="{17CC45D3-1A14-40BC-BF65-4B811753D91D}" dt="2019-10-28T00:40:13.443" v="5" actId="26606"/>
          <ac:spMkLst>
            <pc:docMk/>
            <pc:sldMk cId="3975283307" sldId="274"/>
            <ac:spMk id="9" creationId="{32BC26D8-82FB-445E-AA49-62A77D7C1EE0}"/>
          </ac:spMkLst>
        </pc:spChg>
        <pc:spChg chg="add">
          <ac:chgData name="Sarah Gothard" userId="0e53f415fda5f162" providerId="LiveId" clId="{17CC45D3-1A14-40BC-BF65-4B811753D91D}" dt="2019-10-28T00:40:13.443" v="5" actId="26606"/>
          <ac:spMkLst>
            <pc:docMk/>
            <pc:sldMk cId="3975283307" sldId="274"/>
            <ac:spMk id="11" creationId="{CB44330D-EA18-4254-AA95-EB49948539B8}"/>
          </ac:spMkLst>
        </pc:spChg>
        <pc:picChg chg="mod">
          <ac:chgData name="Sarah Gothard" userId="0e53f415fda5f162" providerId="LiveId" clId="{17CC45D3-1A14-40BC-BF65-4B811753D91D}" dt="2019-10-28T00:40:13.443" v="5" actId="26606"/>
          <ac:picMkLst>
            <pc:docMk/>
            <pc:sldMk cId="3975283307" sldId="274"/>
            <ac:picMk id="2" creationId="{56D69251-4B5A-45DD-904E-EB47670EFF6C}"/>
          </ac:picMkLst>
        </pc:picChg>
      </pc:sldChg>
      <pc:sldChg chg="addSp modSp mod setBg">
        <pc:chgData name="Sarah Gothard" userId="0e53f415fda5f162" providerId="LiveId" clId="{17CC45D3-1A14-40BC-BF65-4B811753D91D}" dt="2019-10-28T00:40:27.924" v="9" actId="26606"/>
        <pc:sldMkLst>
          <pc:docMk/>
          <pc:sldMk cId="1607195087" sldId="275"/>
        </pc:sldMkLst>
        <pc:spChg chg="mod ord">
          <ac:chgData name="Sarah Gothard" userId="0e53f415fda5f162" providerId="LiveId" clId="{17CC45D3-1A14-40BC-BF65-4B811753D91D}" dt="2019-10-28T00:40:27.924" v="9" actId="26606"/>
          <ac:spMkLst>
            <pc:docMk/>
            <pc:sldMk cId="1607195087" sldId="275"/>
            <ac:spMk id="4" creationId="{0745351A-46E4-4F80-9378-B94BEDC92E02}"/>
          </ac:spMkLst>
        </pc:spChg>
        <pc:spChg chg="add">
          <ac:chgData name="Sarah Gothard" userId="0e53f415fda5f162" providerId="LiveId" clId="{17CC45D3-1A14-40BC-BF65-4B811753D91D}" dt="2019-10-28T00:40:27.924" v="9" actId="26606"/>
          <ac:spMkLst>
            <pc:docMk/>
            <pc:sldMk cId="1607195087" sldId="275"/>
            <ac:spMk id="9" creationId="{32BC26D8-82FB-445E-AA49-62A77D7C1EE0}"/>
          </ac:spMkLst>
        </pc:spChg>
        <pc:spChg chg="add">
          <ac:chgData name="Sarah Gothard" userId="0e53f415fda5f162" providerId="LiveId" clId="{17CC45D3-1A14-40BC-BF65-4B811753D91D}" dt="2019-10-28T00:40:27.924" v="9" actId="26606"/>
          <ac:spMkLst>
            <pc:docMk/>
            <pc:sldMk cId="1607195087" sldId="275"/>
            <ac:spMk id="11" creationId="{CB44330D-EA18-4254-AA95-EB49948539B8}"/>
          </ac:spMkLst>
        </pc:spChg>
        <pc:picChg chg="mod">
          <ac:chgData name="Sarah Gothard" userId="0e53f415fda5f162" providerId="LiveId" clId="{17CC45D3-1A14-40BC-BF65-4B811753D91D}" dt="2019-10-28T00:40:27.924" v="9" actId="26606"/>
          <ac:picMkLst>
            <pc:docMk/>
            <pc:sldMk cId="1607195087" sldId="275"/>
            <ac:picMk id="3" creationId="{51894A08-11CF-49AA-9F36-4B1AD6F9D8C9}"/>
          </ac:picMkLst>
        </pc:picChg>
      </pc:sldChg>
      <pc:sldChg chg="addSp modSp mod setBg">
        <pc:chgData name="Sarah Gothard" userId="0e53f415fda5f162" providerId="LiveId" clId="{17CC45D3-1A14-40BC-BF65-4B811753D91D}" dt="2019-10-28T00:40:36.403" v="12" actId="26606"/>
        <pc:sldMkLst>
          <pc:docMk/>
          <pc:sldMk cId="742173728" sldId="276"/>
        </pc:sldMkLst>
        <pc:spChg chg="mod ord">
          <ac:chgData name="Sarah Gothard" userId="0e53f415fda5f162" providerId="LiveId" clId="{17CC45D3-1A14-40BC-BF65-4B811753D91D}" dt="2019-10-28T00:40:36.403" v="12" actId="26606"/>
          <ac:spMkLst>
            <pc:docMk/>
            <pc:sldMk cId="742173728" sldId="276"/>
            <ac:spMk id="4" creationId="{0745351A-46E4-4F80-9378-B94BEDC92E02}"/>
          </ac:spMkLst>
        </pc:spChg>
        <pc:spChg chg="add">
          <ac:chgData name="Sarah Gothard" userId="0e53f415fda5f162" providerId="LiveId" clId="{17CC45D3-1A14-40BC-BF65-4B811753D91D}" dt="2019-10-28T00:40:36.403" v="12" actId="26606"/>
          <ac:spMkLst>
            <pc:docMk/>
            <pc:sldMk cId="742173728" sldId="276"/>
            <ac:spMk id="9" creationId="{32BC26D8-82FB-445E-AA49-62A77D7C1EE0}"/>
          </ac:spMkLst>
        </pc:spChg>
        <pc:spChg chg="add">
          <ac:chgData name="Sarah Gothard" userId="0e53f415fda5f162" providerId="LiveId" clId="{17CC45D3-1A14-40BC-BF65-4B811753D91D}" dt="2019-10-28T00:40:36.403" v="12" actId="26606"/>
          <ac:spMkLst>
            <pc:docMk/>
            <pc:sldMk cId="742173728" sldId="276"/>
            <ac:spMk id="11" creationId="{CB44330D-EA18-4254-AA95-EB49948539B8}"/>
          </ac:spMkLst>
        </pc:spChg>
        <pc:picChg chg="mod">
          <ac:chgData name="Sarah Gothard" userId="0e53f415fda5f162" providerId="LiveId" clId="{17CC45D3-1A14-40BC-BF65-4B811753D91D}" dt="2019-10-28T00:40:36.403" v="12" actId="26606"/>
          <ac:picMkLst>
            <pc:docMk/>
            <pc:sldMk cId="742173728" sldId="276"/>
            <ac:picMk id="3" creationId="{51894A08-11CF-49AA-9F36-4B1AD6F9D8C9}"/>
          </ac:picMkLst>
        </pc:picChg>
      </pc:sldChg>
      <pc:sldChg chg="addSp modSp mod setBg">
        <pc:chgData name="Sarah Gothard" userId="0e53f415fda5f162" providerId="LiveId" clId="{17CC45D3-1A14-40BC-BF65-4B811753D91D}" dt="2019-10-28T00:40:41.556" v="13" actId="26606"/>
        <pc:sldMkLst>
          <pc:docMk/>
          <pc:sldMk cId="3735144052" sldId="277"/>
        </pc:sldMkLst>
        <pc:spChg chg="mod ord">
          <ac:chgData name="Sarah Gothard" userId="0e53f415fda5f162" providerId="LiveId" clId="{17CC45D3-1A14-40BC-BF65-4B811753D91D}" dt="2019-10-28T00:40:41.556" v="13" actId="26606"/>
          <ac:spMkLst>
            <pc:docMk/>
            <pc:sldMk cId="3735144052" sldId="277"/>
            <ac:spMk id="4" creationId="{0745351A-46E4-4F80-9378-B94BEDC92E02}"/>
          </ac:spMkLst>
        </pc:spChg>
        <pc:spChg chg="add">
          <ac:chgData name="Sarah Gothard" userId="0e53f415fda5f162" providerId="LiveId" clId="{17CC45D3-1A14-40BC-BF65-4B811753D91D}" dt="2019-10-28T00:40:41.556" v="13" actId="26606"/>
          <ac:spMkLst>
            <pc:docMk/>
            <pc:sldMk cId="3735144052" sldId="277"/>
            <ac:spMk id="9" creationId="{32BC26D8-82FB-445E-AA49-62A77D7C1EE0}"/>
          </ac:spMkLst>
        </pc:spChg>
        <pc:spChg chg="add">
          <ac:chgData name="Sarah Gothard" userId="0e53f415fda5f162" providerId="LiveId" clId="{17CC45D3-1A14-40BC-BF65-4B811753D91D}" dt="2019-10-28T00:40:41.556" v="13" actId="26606"/>
          <ac:spMkLst>
            <pc:docMk/>
            <pc:sldMk cId="3735144052" sldId="277"/>
            <ac:spMk id="11" creationId="{CB44330D-EA18-4254-AA95-EB49948539B8}"/>
          </ac:spMkLst>
        </pc:spChg>
        <pc:picChg chg="mod">
          <ac:chgData name="Sarah Gothard" userId="0e53f415fda5f162" providerId="LiveId" clId="{17CC45D3-1A14-40BC-BF65-4B811753D91D}" dt="2019-10-28T00:40:41.556" v="13" actId="26606"/>
          <ac:picMkLst>
            <pc:docMk/>
            <pc:sldMk cId="3735144052" sldId="277"/>
            <ac:picMk id="2" creationId="{070821B8-6A29-4702-BD35-42B22DD772D2}"/>
          </ac:picMkLst>
        </pc:picChg>
      </pc:sldChg>
      <pc:sldChg chg="addSp modSp mod setBg">
        <pc:chgData name="Sarah Gothard" userId="0e53f415fda5f162" providerId="LiveId" clId="{17CC45D3-1A14-40BC-BF65-4B811753D91D}" dt="2019-10-28T00:40:44.583" v="14" actId="26606"/>
        <pc:sldMkLst>
          <pc:docMk/>
          <pc:sldMk cId="1493882294" sldId="278"/>
        </pc:sldMkLst>
        <pc:spChg chg="mod ord">
          <ac:chgData name="Sarah Gothard" userId="0e53f415fda5f162" providerId="LiveId" clId="{17CC45D3-1A14-40BC-BF65-4B811753D91D}" dt="2019-10-28T00:40:44.583" v="14" actId="26606"/>
          <ac:spMkLst>
            <pc:docMk/>
            <pc:sldMk cId="1493882294" sldId="278"/>
            <ac:spMk id="4" creationId="{0745351A-46E4-4F80-9378-B94BEDC92E02}"/>
          </ac:spMkLst>
        </pc:spChg>
        <pc:spChg chg="add">
          <ac:chgData name="Sarah Gothard" userId="0e53f415fda5f162" providerId="LiveId" clId="{17CC45D3-1A14-40BC-BF65-4B811753D91D}" dt="2019-10-28T00:40:44.583" v="14" actId="26606"/>
          <ac:spMkLst>
            <pc:docMk/>
            <pc:sldMk cId="1493882294" sldId="278"/>
            <ac:spMk id="9" creationId="{32BC26D8-82FB-445E-AA49-62A77D7C1EE0}"/>
          </ac:spMkLst>
        </pc:spChg>
        <pc:spChg chg="add">
          <ac:chgData name="Sarah Gothard" userId="0e53f415fda5f162" providerId="LiveId" clId="{17CC45D3-1A14-40BC-BF65-4B811753D91D}" dt="2019-10-28T00:40:44.583" v="14" actId="26606"/>
          <ac:spMkLst>
            <pc:docMk/>
            <pc:sldMk cId="1493882294" sldId="278"/>
            <ac:spMk id="11" creationId="{CB44330D-EA18-4254-AA95-EB49948539B8}"/>
          </ac:spMkLst>
        </pc:spChg>
        <pc:picChg chg="mod">
          <ac:chgData name="Sarah Gothard" userId="0e53f415fda5f162" providerId="LiveId" clId="{17CC45D3-1A14-40BC-BF65-4B811753D91D}" dt="2019-10-28T00:40:44.583" v="14" actId="26606"/>
          <ac:picMkLst>
            <pc:docMk/>
            <pc:sldMk cId="1493882294" sldId="278"/>
            <ac:picMk id="2" creationId="{AA17583E-A8F5-4550-9AFE-2EBAA477A53B}"/>
          </ac:picMkLst>
        </pc:picChg>
      </pc:sldChg>
      <pc:sldChg chg="addSp modSp mod setBg">
        <pc:chgData name="Sarah Gothard" userId="0e53f415fda5f162" providerId="LiveId" clId="{17CC45D3-1A14-40BC-BF65-4B811753D91D}" dt="2019-10-28T00:40:47.439" v="15" actId="26606"/>
        <pc:sldMkLst>
          <pc:docMk/>
          <pc:sldMk cId="4266029109" sldId="279"/>
        </pc:sldMkLst>
        <pc:spChg chg="mod ord">
          <ac:chgData name="Sarah Gothard" userId="0e53f415fda5f162" providerId="LiveId" clId="{17CC45D3-1A14-40BC-BF65-4B811753D91D}" dt="2019-10-28T00:40:47.439" v="15" actId="26606"/>
          <ac:spMkLst>
            <pc:docMk/>
            <pc:sldMk cId="4266029109" sldId="279"/>
            <ac:spMk id="4" creationId="{0745351A-46E4-4F80-9378-B94BEDC92E02}"/>
          </ac:spMkLst>
        </pc:spChg>
        <pc:spChg chg="add">
          <ac:chgData name="Sarah Gothard" userId="0e53f415fda5f162" providerId="LiveId" clId="{17CC45D3-1A14-40BC-BF65-4B811753D91D}" dt="2019-10-28T00:40:47.439" v="15" actId="26606"/>
          <ac:spMkLst>
            <pc:docMk/>
            <pc:sldMk cId="4266029109" sldId="279"/>
            <ac:spMk id="9" creationId="{32BC26D8-82FB-445E-AA49-62A77D7C1EE0}"/>
          </ac:spMkLst>
        </pc:spChg>
        <pc:spChg chg="add">
          <ac:chgData name="Sarah Gothard" userId="0e53f415fda5f162" providerId="LiveId" clId="{17CC45D3-1A14-40BC-BF65-4B811753D91D}" dt="2019-10-28T00:40:47.439" v="15" actId="26606"/>
          <ac:spMkLst>
            <pc:docMk/>
            <pc:sldMk cId="4266029109" sldId="279"/>
            <ac:spMk id="11" creationId="{CB44330D-EA18-4254-AA95-EB49948539B8}"/>
          </ac:spMkLst>
        </pc:spChg>
        <pc:picChg chg="mod">
          <ac:chgData name="Sarah Gothard" userId="0e53f415fda5f162" providerId="LiveId" clId="{17CC45D3-1A14-40BC-BF65-4B811753D91D}" dt="2019-10-28T00:40:47.439" v="15" actId="26606"/>
          <ac:picMkLst>
            <pc:docMk/>
            <pc:sldMk cId="4266029109" sldId="279"/>
            <ac:picMk id="3" creationId="{51894A08-11CF-49AA-9F36-4B1AD6F9D8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10/4/2025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 </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404246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44A5E8-EBEC-488E-AE66-5DA21A38EE26}" type="datetime1">
              <a:rPr lang="en-US" smtClean="0"/>
              <a:t>10/4/2025</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22229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10/4/2025</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91849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10/4/2025</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86564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D43AE-BA47-4254-AC12-551DD83CE10D}" type="datetime1">
              <a:rPr lang="en-US" smtClean="0"/>
              <a:t>10/4/2025</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98439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10/4/2025</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96626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10/4/2025</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13828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10/4/2025</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52109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10/4/2025</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35819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10/4/2025</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24617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10/4/2025</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98821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10/4/2025</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68996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1B597-F26C-4EAF-A163-38755C5479C0}" type="datetime1">
              <a:rPr lang="en-US" smtClean="0"/>
              <a:t>10/4/2025</a:t>
            </a:fld>
            <a:endParaRPr lang="en-US" dirty="0"/>
          </a:p>
        </p:txBody>
      </p:sp>
      <p:sp>
        <p:nvSpPr>
          <p:cNvPr id="5" name="Footer Placeholder 4"/>
          <p:cNvSpPr>
            <a:spLocks noGrp="1"/>
          </p:cNvSpPr>
          <p:nvPr>
            <p:ph type="ftr" sz="quarter" idx="3"/>
          </p:nvPr>
        </p:nvSpPr>
        <p:spPr>
          <a:xfrm>
            <a:off x="4038600" y="659211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Public Domain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2170387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E95CA17-22DD-4867-B30C-0ED89268C25C}"/>
              </a:ext>
            </a:extLst>
          </p:cNvPr>
          <p:cNvPicPr>
            <a:picLocks noChangeAspect="1"/>
          </p:cNvPicPr>
          <p:nvPr/>
        </p:nvPicPr>
        <p:blipFill>
          <a:blip r:embed="rId3"/>
          <a:stretch>
            <a:fillRect/>
          </a:stretch>
        </p:blipFill>
        <p:spPr>
          <a:xfrm>
            <a:off x="643467" y="2597489"/>
            <a:ext cx="10905066" cy="1663022"/>
          </a:xfrm>
          <a:prstGeom prst="rect">
            <a:avLst/>
          </a:prstGeom>
        </p:spPr>
      </p:pic>
      <p:sp>
        <p:nvSpPr>
          <p:cNvPr id="4" name="Footer Placeholder 3">
            <a:extLst>
              <a:ext uri="{FF2B5EF4-FFF2-40B4-BE49-F238E27FC236}">
                <a16:creationId xmlns:a16="http://schemas.microsoft.com/office/drawing/2014/main" id="{81BB3449-75EB-4D8E-B2A2-D4B83125A56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sz="1200" kern="1200">
                <a:solidFill>
                  <a:srgbClr val="FFFFFF"/>
                </a:solidFill>
                <a:latin typeface="+mn-lt"/>
                <a:ea typeface="+mn-ea"/>
                <a:cs typeface="+mn-cs"/>
              </a:rPr>
              <a:t>Public Domain</a:t>
            </a:r>
          </a:p>
        </p:txBody>
      </p:sp>
    </p:spTree>
    <p:extLst>
      <p:ext uri="{BB962C8B-B14F-4D97-AF65-F5344CB8AC3E}">
        <p14:creationId xmlns:p14="http://schemas.microsoft.com/office/powerpoint/2010/main" val="399533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332E1-39E2-BBBB-E329-2690D237A03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E4A5D512-BFC6-24CA-FC06-10C8F6EB4CF8}"/>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8088E3C0-41A5-2E01-77B8-33DEABE3E585}"/>
              </a:ext>
            </a:extLst>
          </p:cNvPr>
          <p:cNvPicPr>
            <a:picLocks noChangeAspect="1"/>
          </p:cNvPicPr>
          <p:nvPr/>
        </p:nvPicPr>
        <p:blipFill>
          <a:blip r:embed="rId2"/>
          <a:stretch>
            <a:fillRect/>
          </a:stretch>
        </p:blipFill>
        <p:spPr>
          <a:xfrm>
            <a:off x="0" y="167639"/>
            <a:ext cx="12192000" cy="6522722"/>
          </a:xfrm>
          <a:prstGeom prst="rect">
            <a:avLst/>
          </a:prstGeom>
        </p:spPr>
      </p:pic>
    </p:spTree>
    <p:extLst>
      <p:ext uri="{BB962C8B-B14F-4D97-AF65-F5344CB8AC3E}">
        <p14:creationId xmlns:p14="http://schemas.microsoft.com/office/powerpoint/2010/main" val="364638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D9374C-3D80-1494-64CE-56452FEDD65E}"/>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0EB5B922-6345-4EB4-9B28-04ADC94D8561}"/>
              </a:ext>
            </a:extLst>
          </p:cNvPr>
          <p:cNvPicPr>
            <a:picLocks noChangeAspect="1"/>
          </p:cNvPicPr>
          <p:nvPr/>
        </p:nvPicPr>
        <p:blipFill>
          <a:blip r:embed="rId2"/>
          <a:stretch>
            <a:fillRect/>
          </a:stretch>
        </p:blipFill>
        <p:spPr>
          <a:xfrm>
            <a:off x="-37059" y="209144"/>
            <a:ext cx="12266117" cy="6439711"/>
          </a:xfrm>
          <a:prstGeom prst="rect">
            <a:avLst/>
          </a:prstGeom>
        </p:spPr>
      </p:pic>
    </p:spTree>
    <p:extLst>
      <p:ext uri="{BB962C8B-B14F-4D97-AF65-F5344CB8AC3E}">
        <p14:creationId xmlns:p14="http://schemas.microsoft.com/office/powerpoint/2010/main" val="308537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3943ED-2DE8-6056-1A8D-0A1D15E8224D}"/>
              </a:ext>
            </a:extLst>
          </p:cNvPr>
          <p:cNvSpPr>
            <a:spLocks noGrp="1"/>
          </p:cNvSpPr>
          <p:nvPr>
            <p:ph type="ftr" sz="quarter" idx="11"/>
          </p:nvPr>
        </p:nvSpPr>
        <p:spPr/>
        <p:txBody>
          <a:bodyPr/>
          <a:lstStyle/>
          <a:p>
            <a:r>
              <a:rPr lang="en-US"/>
              <a:t>Public Domain</a:t>
            </a:r>
            <a:endParaRPr lang="en-US" dirty="0"/>
          </a:p>
        </p:txBody>
      </p:sp>
      <p:pic>
        <p:nvPicPr>
          <p:cNvPr id="7" name="Picture 6">
            <a:extLst>
              <a:ext uri="{FF2B5EF4-FFF2-40B4-BE49-F238E27FC236}">
                <a16:creationId xmlns:a16="http://schemas.microsoft.com/office/drawing/2014/main" id="{45767F10-2358-ED26-5434-CBFEC1BAAB6B}"/>
              </a:ext>
            </a:extLst>
          </p:cNvPr>
          <p:cNvPicPr>
            <a:picLocks noChangeAspect="1"/>
          </p:cNvPicPr>
          <p:nvPr/>
        </p:nvPicPr>
        <p:blipFill>
          <a:blip r:embed="rId2"/>
          <a:stretch>
            <a:fillRect/>
          </a:stretch>
        </p:blipFill>
        <p:spPr>
          <a:xfrm>
            <a:off x="0" y="153763"/>
            <a:ext cx="12192000" cy="6550473"/>
          </a:xfrm>
          <a:prstGeom prst="rect">
            <a:avLst/>
          </a:prstGeom>
        </p:spPr>
      </p:pic>
    </p:spTree>
    <p:extLst>
      <p:ext uri="{BB962C8B-B14F-4D97-AF65-F5344CB8AC3E}">
        <p14:creationId xmlns:p14="http://schemas.microsoft.com/office/powerpoint/2010/main" val="403919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9B3FB-64B9-7344-0C26-CF662184E42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71421B5-155B-B4B1-14F2-8582D81A558E}"/>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F0BF567D-F8D3-AC6A-A096-228C972DD995}"/>
              </a:ext>
            </a:extLst>
          </p:cNvPr>
          <p:cNvPicPr>
            <a:picLocks noChangeAspect="1"/>
          </p:cNvPicPr>
          <p:nvPr/>
        </p:nvPicPr>
        <p:blipFill>
          <a:blip r:embed="rId2"/>
          <a:stretch>
            <a:fillRect/>
          </a:stretch>
        </p:blipFill>
        <p:spPr>
          <a:xfrm>
            <a:off x="0" y="167639"/>
            <a:ext cx="12192000" cy="6522722"/>
          </a:xfrm>
          <a:prstGeom prst="rect">
            <a:avLst/>
          </a:prstGeom>
        </p:spPr>
      </p:pic>
    </p:spTree>
    <p:extLst>
      <p:ext uri="{BB962C8B-B14F-4D97-AF65-F5344CB8AC3E}">
        <p14:creationId xmlns:p14="http://schemas.microsoft.com/office/powerpoint/2010/main" val="123872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300CA69-998C-2DF7-2A5F-CCC44A070050}"/>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070821B8-6A29-4702-BD35-42B22DD772D2}"/>
              </a:ext>
            </a:extLst>
          </p:cNvPr>
          <p:cNvPicPr>
            <a:picLocks noChangeAspect="1"/>
          </p:cNvPicPr>
          <p:nvPr/>
        </p:nvPicPr>
        <p:blipFill>
          <a:blip r:embed="rId2"/>
          <a:stretch>
            <a:fillRect/>
          </a:stretch>
        </p:blipFill>
        <p:spPr>
          <a:xfrm>
            <a:off x="0" y="267510"/>
            <a:ext cx="12277628" cy="6322979"/>
          </a:xfrm>
          <a:prstGeom prst="rect">
            <a:avLst/>
          </a:prstGeom>
        </p:spPr>
      </p:pic>
    </p:spTree>
    <p:extLst>
      <p:ext uri="{BB962C8B-B14F-4D97-AF65-F5344CB8AC3E}">
        <p14:creationId xmlns:p14="http://schemas.microsoft.com/office/powerpoint/2010/main" val="123551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C6CE92-F3DC-E0A5-0907-AFF73DC6BE78}"/>
              </a:ext>
            </a:extLst>
          </p:cNvPr>
          <p:cNvSpPr>
            <a:spLocks noGrp="1"/>
          </p:cNvSpPr>
          <p:nvPr>
            <p:ph type="ftr" sz="quarter" idx="11"/>
          </p:nvPr>
        </p:nvSpPr>
        <p:spPr/>
        <p:txBody>
          <a:bodyPr/>
          <a:lstStyle/>
          <a:p>
            <a:r>
              <a:rPr lang="en-US"/>
              <a:t>Public Domain</a:t>
            </a:r>
            <a:endParaRPr lang="en-US" dirty="0"/>
          </a:p>
        </p:txBody>
      </p:sp>
      <p:pic>
        <p:nvPicPr>
          <p:cNvPr id="7" name="Picture 6">
            <a:extLst>
              <a:ext uri="{FF2B5EF4-FFF2-40B4-BE49-F238E27FC236}">
                <a16:creationId xmlns:a16="http://schemas.microsoft.com/office/drawing/2014/main" id="{A6554D8C-C8AF-0E66-0484-EE02512437DD}"/>
              </a:ext>
            </a:extLst>
          </p:cNvPr>
          <p:cNvPicPr>
            <a:picLocks noChangeAspect="1"/>
          </p:cNvPicPr>
          <p:nvPr/>
        </p:nvPicPr>
        <p:blipFill>
          <a:blip r:embed="rId2"/>
          <a:stretch>
            <a:fillRect/>
          </a:stretch>
        </p:blipFill>
        <p:spPr>
          <a:xfrm>
            <a:off x="0" y="153763"/>
            <a:ext cx="12192000" cy="6550473"/>
          </a:xfrm>
          <a:prstGeom prst="rect">
            <a:avLst/>
          </a:prstGeom>
        </p:spPr>
      </p:pic>
    </p:spTree>
    <p:extLst>
      <p:ext uri="{BB962C8B-B14F-4D97-AF65-F5344CB8AC3E}">
        <p14:creationId xmlns:p14="http://schemas.microsoft.com/office/powerpoint/2010/main" val="400743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D9C57-B3D7-4775-2E84-BE4BA7573DB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AEF94D-29A5-A120-5ADD-D4FA357301F4}"/>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6693B75F-75E4-5E94-AD02-ABF3AC454F6B}"/>
              </a:ext>
            </a:extLst>
          </p:cNvPr>
          <p:cNvPicPr>
            <a:picLocks noChangeAspect="1"/>
          </p:cNvPicPr>
          <p:nvPr/>
        </p:nvPicPr>
        <p:blipFill>
          <a:blip r:embed="rId2"/>
          <a:stretch>
            <a:fillRect/>
          </a:stretch>
        </p:blipFill>
        <p:spPr>
          <a:xfrm>
            <a:off x="0" y="167639"/>
            <a:ext cx="12192000" cy="6522722"/>
          </a:xfrm>
          <a:prstGeom prst="rect">
            <a:avLst/>
          </a:prstGeom>
        </p:spPr>
      </p:pic>
    </p:spTree>
    <p:extLst>
      <p:ext uri="{BB962C8B-B14F-4D97-AF65-F5344CB8AC3E}">
        <p14:creationId xmlns:p14="http://schemas.microsoft.com/office/powerpoint/2010/main" val="427114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9E1DC0-6436-C2C6-B96C-7FAC838628EF}"/>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64BA6F73-C6D7-4B68-8675-2A16A86D5B21}"/>
              </a:ext>
            </a:extLst>
          </p:cNvPr>
          <p:cNvPicPr>
            <a:picLocks noChangeAspect="1"/>
          </p:cNvPicPr>
          <p:nvPr/>
        </p:nvPicPr>
        <p:blipFill>
          <a:blip r:embed="rId2"/>
          <a:stretch>
            <a:fillRect/>
          </a:stretch>
        </p:blipFill>
        <p:spPr>
          <a:xfrm>
            <a:off x="0" y="213359"/>
            <a:ext cx="12192000" cy="6431282"/>
          </a:xfrm>
          <a:prstGeom prst="rect">
            <a:avLst/>
          </a:prstGeom>
        </p:spPr>
      </p:pic>
    </p:spTree>
    <p:extLst>
      <p:ext uri="{BB962C8B-B14F-4D97-AF65-F5344CB8AC3E}">
        <p14:creationId xmlns:p14="http://schemas.microsoft.com/office/powerpoint/2010/main" val="195690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8500B8-7218-0FFA-E746-26636AF3D56D}"/>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FB14163F-A3CE-4224-801E-4227983CB0E1}"/>
              </a:ext>
            </a:extLst>
          </p:cNvPr>
          <p:cNvPicPr>
            <a:picLocks noChangeAspect="1"/>
          </p:cNvPicPr>
          <p:nvPr/>
        </p:nvPicPr>
        <p:blipFill>
          <a:blip r:embed="rId2"/>
          <a:stretch>
            <a:fillRect/>
          </a:stretch>
        </p:blipFill>
        <p:spPr>
          <a:xfrm>
            <a:off x="0" y="210772"/>
            <a:ext cx="12213100" cy="6381345"/>
          </a:xfrm>
          <a:prstGeom prst="rect">
            <a:avLst/>
          </a:prstGeom>
        </p:spPr>
      </p:pic>
    </p:spTree>
    <p:extLst>
      <p:ext uri="{BB962C8B-B14F-4D97-AF65-F5344CB8AC3E}">
        <p14:creationId xmlns:p14="http://schemas.microsoft.com/office/powerpoint/2010/main" val="329955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1CAB97-0A3C-CBDB-F9F2-7B5AFCA8EA62}"/>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6C93B32E-F8CD-4AFB-927F-AF3F9F2D5B53}"/>
              </a:ext>
            </a:extLst>
          </p:cNvPr>
          <p:cNvPicPr>
            <a:picLocks noChangeAspect="1"/>
          </p:cNvPicPr>
          <p:nvPr/>
        </p:nvPicPr>
        <p:blipFill>
          <a:blip r:embed="rId2"/>
          <a:stretch>
            <a:fillRect/>
          </a:stretch>
        </p:blipFill>
        <p:spPr>
          <a:xfrm>
            <a:off x="0" y="167639"/>
            <a:ext cx="12192000" cy="6522722"/>
          </a:xfrm>
          <a:prstGeom prst="rect">
            <a:avLst/>
          </a:prstGeom>
        </p:spPr>
      </p:pic>
    </p:spTree>
    <p:extLst>
      <p:ext uri="{BB962C8B-B14F-4D97-AF65-F5344CB8AC3E}">
        <p14:creationId xmlns:p14="http://schemas.microsoft.com/office/powerpoint/2010/main" val="356392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333FD4C-B779-E41F-5453-34650705B2DE}"/>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B8348D01-9C01-447C-8B13-FCAF88602618}"/>
              </a:ext>
            </a:extLst>
          </p:cNvPr>
          <p:cNvPicPr>
            <a:picLocks noChangeAspect="1"/>
          </p:cNvPicPr>
          <p:nvPr/>
        </p:nvPicPr>
        <p:blipFill>
          <a:blip r:embed="rId2"/>
          <a:stretch>
            <a:fillRect/>
          </a:stretch>
        </p:blipFill>
        <p:spPr>
          <a:xfrm>
            <a:off x="-29168" y="228600"/>
            <a:ext cx="12250335" cy="6400800"/>
          </a:xfrm>
          <a:prstGeom prst="rect">
            <a:avLst/>
          </a:prstGeom>
        </p:spPr>
      </p:pic>
    </p:spTree>
    <p:extLst>
      <p:ext uri="{BB962C8B-B14F-4D97-AF65-F5344CB8AC3E}">
        <p14:creationId xmlns:p14="http://schemas.microsoft.com/office/powerpoint/2010/main" val="39210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046B24-D239-590E-0A66-35A5640A4500}"/>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56D69251-4B5A-45DD-904E-EB47670EFF6C}"/>
              </a:ext>
            </a:extLst>
          </p:cNvPr>
          <p:cNvPicPr>
            <a:picLocks noChangeAspect="1"/>
          </p:cNvPicPr>
          <p:nvPr/>
        </p:nvPicPr>
        <p:blipFill>
          <a:blip r:embed="rId2"/>
          <a:stretch>
            <a:fillRect/>
          </a:stretch>
        </p:blipFill>
        <p:spPr>
          <a:xfrm>
            <a:off x="18528" y="238327"/>
            <a:ext cx="12154944" cy="6381345"/>
          </a:xfrm>
          <a:prstGeom prst="rect">
            <a:avLst/>
          </a:prstGeom>
        </p:spPr>
      </p:pic>
    </p:spTree>
    <p:extLst>
      <p:ext uri="{BB962C8B-B14F-4D97-AF65-F5344CB8AC3E}">
        <p14:creationId xmlns:p14="http://schemas.microsoft.com/office/powerpoint/2010/main" val="300624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94A6C-467E-561E-4A37-1E26036EC710}"/>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30C97F2-F59A-C942-DF0F-23233410C406}"/>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AD78A44B-1A99-FC46-6AC0-A675FC9D086C}"/>
              </a:ext>
            </a:extLst>
          </p:cNvPr>
          <p:cNvPicPr>
            <a:picLocks noChangeAspect="1"/>
          </p:cNvPicPr>
          <p:nvPr/>
        </p:nvPicPr>
        <p:blipFill>
          <a:blip r:embed="rId2"/>
          <a:stretch>
            <a:fillRect/>
          </a:stretch>
        </p:blipFill>
        <p:spPr>
          <a:xfrm>
            <a:off x="0" y="167639"/>
            <a:ext cx="12192000" cy="6522722"/>
          </a:xfrm>
          <a:prstGeom prst="rect">
            <a:avLst/>
          </a:prstGeom>
        </p:spPr>
      </p:pic>
    </p:spTree>
    <p:extLst>
      <p:ext uri="{BB962C8B-B14F-4D97-AF65-F5344CB8AC3E}">
        <p14:creationId xmlns:p14="http://schemas.microsoft.com/office/powerpoint/2010/main" val="3681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32073E-B005-891F-20B6-2F2E19DA0F9D}"/>
              </a:ext>
            </a:extLst>
          </p:cNvPr>
          <p:cNvSpPr>
            <a:spLocks noGrp="1"/>
          </p:cNvSpPr>
          <p:nvPr>
            <p:ph type="ftr" sz="quarter" idx="11"/>
          </p:nvPr>
        </p:nvSpPr>
        <p:spPr/>
        <p:txBody>
          <a:bodyPr/>
          <a:lstStyle/>
          <a:p>
            <a:r>
              <a:rPr lang="en-US"/>
              <a:t>Public Domain</a:t>
            </a:r>
            <a:endParaRPr lang="en-US" dirty="0"/>
          </a:p>
        </p:txBody>
      </p:sp>
      <p:pic>
        <p:nvPicPr>
          <p:cNvPr id="5" name="Content Placeholder 4">
            <a:extLst>
              <a:ext uri="{FF2B5EF4-FFF2-40B4-BE49-F238E27FC236}">
                <a16:creationId xmlns:a16="http://schemas.microsoft.com/office/drawing/2014/main" id="{07F186E5-EBEF-41E4-9683-0D2662BE4FAF}"/>
              </a:ext>
            </a:extLst>
          </p:cNvPr>
          <p:cNvPicPr>
            <a:picLocks noGrp="1" noChangeAspect="1"/>
          </p:cNvPicPr>
          <p:nvPr>
            <p:ph idx="1"/>
          </p:nvPr>
        </p:nvPicPr>
        <p:blipFill>
          <a:blip r:embed="rId2"/>
          <a:stretch>
            <a:fillRect/>
          </a:stretch>
        </p:blipFill>
        <p:spPr>
          <a:xfrm>
            <a:off x="0" y="236882"/>
            <a:ext cx="12192000" cy="6384236"/>
          </a:xfrm>
          <a:prstGeom prst="rect">
            <a:avLst/>
          </a:prstGeom>
        </p:spPr>
      </p:pic>
    </p:spTree>
    <p:extLst>
      <p:ext uri="{BB962C8B-B14F-4D97-AF65-F5344CB8AC3E}">
        <p14:creationId xmlns:p14="http://schemas.microsoft.com/office/powerpoint/2010/main" val="371953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4085D0-2AAE-393E-D3B7-B02B51667186}"/>
              </a:ext>
            </a:extLst>
          </p:cNvPr>
          <p:cNvSpPr>
            <a:spLocks noGrp="1"/>
          </p:cNvSpPr>
          <p:nvPr>
            <p:ph type="ftr" sz="quarter" idx="11"/>
          </p:nvPr>
        </p:nvSpPr>
        <p:spPr/>
        <p:txBody>
          <a:bodyPr/>
          <a:lstStyle/>
          <a:p>
            <a:r>
              <a:rPr lang="en-US"/>
              <a:t>Public Domain</a:t>
            </a:r>
            <a:endParaRPr lang="en-US" dirty="0"/>
          </a:p>
        </p:txBody>
      </p:sp>
      <p:pic>
        <p:nvPicPr>
          <p:cNvPr id="7" name="Picture 6">
            <a:extLst>
              <a:ext uri="{FF2B5EF4-FFF2-40B4-BE49-F238E27FC236}">
                <a16:creationId xmlns:a16="http://schemas.microsoft.com/office/drawing/2014/main" id="{AB80E4CC-5299-DC1D-B109-A053DF3F4DDA}"/>
              </a:ext>
            </a:extLst>
          </p:cNvPr>
          <p:cNvPicPr>
            <a:picLocks noChangeAspect="1"/>
          </p:cNvPicPr>
          <p:nvPr/>
        </p:nvPicPr>
        <p:blipFill>
          <a:blip r:embed="rId2"/>
          <a:stretch>
            <a:fillRect/>
          </a:stretch>
        </p:blipFill>
        <p:spPr>
          <a:xfrm>
            <a:off x="0" y="214634"/>
            <a:ext cx="12192000" cy="6428731"/>
          </a:xfrm>
          <a:prstGeom prst="rect">
            <a:avLst/>
          </a:prstGeom>
        </p:spPr>
      </p:pic>
    </p:spTree>
    <p:extLst>
      <p:ext uri="{BB962C8B-B14F-4D97-AF65-F5344CB8AC3E}">
        <p14:creationId xmlns:p14="http://schemas.microsoft.com/office/powerpoint/2010/main" val="40952405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75</Words>
  <Application>Microsoft Office PowerPoint</Application>
  <PresentationFormat>Widescreen</PresentationFormat>
  <Paragraphs>18</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cp:revision>
  <dcterms:created xsi:type="dcterms:W3CDTF">2019-10-28T00:40:47Z</dcterms:created>
  <dcterms:modified xsi:type="dcterms:W3CDTF">2025-10-04T11:30:47Z</dcterms:modified>
</cp:coreProperties>
</file>